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77" r:id="rId11"/>
  </p:sldMasterIdLst>
  <p:notesMasterIdLst>
    <p:notesMasterId r:id="rId32"/>
  </p:notesMasterIdLst>
  <p:sldIdLst>
    <p:sldId id="265" r:id="rId12"/>
    <p:sldId id="3430" r:id="rId13"/>
    <p:sldId id="3417" r:id="rId14"/>
    <p:sldId id="3418" r:id="rId15"/>
    <p:sldId id="3420" r:id="rId16"/>
    <p:sldId id="3421" r:id="rId17"/>
    <p:sldId id="3410" r:id="rId18"/>
    <p:sldId id="3422" r:id="rId19"/>
    <p:sldId id="3423" r:id="rId20"/>
    <p:sldId id="3424" r:id="rId21"/>
    <p:sldId id="3425" r:id="rId22"/>
    <p:sldId id="3426" r:id="rId23"/>
    <p:sldId id="3427" r:id="rId24"/>
    <p:sldId id="3428" r:id="rId25"/>
    <p:sldId id="3429" r:id="rId26"/>
    <p:sldId id="3387" r:id="rId27"/>
    <p:sldId id="3416" r:id="rId28"/>
    <p:sldId id="3388" r:id="rId29"/>
    <p:sldId id="3389" r:id="rId30"/>
    <p:sldId id="3390" r:id="rId31"/>
  </p:sldIdLst>
  <p:sldSz cx="12192000" cy="6858000"/>
  <p:notesSz cx="6858000" cy="9144000"/>
  <p:custDataLst>
    <p:custData r:id="rId4"/>
    <p:custData r:id="rId5"/>
    <p:custData r:id="rId6"/>
    <p:custData r:id="rId7"/>
    <p:custData r:id="rId8"/>
    <p:custData r:id="rId9"/>
    <p:custData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C98362-3C22-2230-C7A4-1759CA8B04F4}" name="Jasmin Brown" initials="JB" userId="S::jasmin.brown@morningstar.com::9c250eb3-bc0d-4cbe-94d4-abb1ef868fac" providerId="AD"/>
  <p188:author id="{91D47DA9-24DD-2B2D-8B9B-D8B18E11C79F}" name="Heather OReilly" initials="HO" userId="S::Heather.OReilly@morningstar.com::5f1c026d-ece2-4fdf-93ba-815ea1318cb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9F9F9"/>
    <a:srgbClr val="EEEEEE"/>
    <a:srgbClr val="CCCCCC"/>
    <a:srgbClr val="BBBCBD"/>
    <a:srgbClr val="5E5E5E"/>
    <a:srgbClr val="CCCDCD"/>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24A7A6-E898-4477-8F59-72E1E723FE28}" v="18" dt="2025-05-09T15:41:10.9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93447" autoAdjust="0"/>
  </p:normalViewPr>
  <p:slideViewPr>
    <p:cSldViewPr snapToGrid="0">
      <p:cViewPr varScale="1">
        <p:scale>
          <a:sx n="103" d="100"/>
          <a:sy n="103" d="100"/>
        </p:scale>
        <p:origin x="492" y="114"/>
      </p:cViewPr>
      <p:guideLst/>
    </p:cSldViewPr>
  </p:slideViewPr>
  <p:outlineViewPr>
    <p:cViewPr>
      <p:scale>
        <a:sx n="33" d="100"/>
        <a:sy n="33" d="100"/>
      </p:scale>
      <p:origin x="0" y="0"/>
    </p:cViewPr>
  </p:outlineViewPr>
  <p:notesTextViewPr>
    <p:cViewPr>
      <p:scale>
        <a:sx n="105" d="100"/>
        <a:sy n="10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microsoft.com/office/2018/10/relationships/authors" Target="authors.xml"/><Relationship Id="rId21" Type="http://schemas.openxmlformats.org/officeDocument/2006/relationships/slide" Target="slides/slide10.xml"/><Relationship Id="rId34" Type="http://schemas.openxmlformats.org/officeDocument/2006/relationships/viewProps" Target="viewProps.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1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ableStyles" Target="tableStyles.xml"/><Relationship Id="rId10" Type="http://schemas.openxmlformats.org/officeDocument/2006/relationships/customXml" Target="../customXml/item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theme" Target="theme/theme1.xml"/><Relationship Id="rId8" Type="http://schemas.openxmlformats.org/officeDocument/2006/relationships/customXml" Target="../customXml/item8.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OReilly" userId="5f1c026d-ece2-4fdf-93ba-815ea1318cb6" providerId="ADAL" clId="{B024A7A6-E898-4477-8F59-72E1E723FE28}"/>
    <pc:docChg chg="undo custSel modSld modMainMaster">
      <pc:chgData name="Heather OReilly" userId="5f1c026d-ece2-4fdf-93ba-815ea1318cb6" providerId="ADAL" clId="{B024A7A6-E898-4477-8F59-72E1E723FE28}" dt="2025-05-09T15:42:54.843" v="393" actId="1076"/>
      <pc:docMkLst>
        <pc:docMk/>
      </pc:docMkLst>
      <pc:sldChg chg="delSp mod">
        <pc:chgData name="Heather OReilly" userId="5f1c026d-ece2-4fdf-93ba-815ea1318cb6" providerId="ADAL" clId="{B024A7A6-E898-4477-8F59-72E1E723FE28}" dt="2025-05-08T23:17:29.963" v="76" actId="478"/>
        <pc:sldMkLst>
          <pc:docMk/>
          <pc:sldMk cId="926918995" sldId="265"/>
        </pc:sldMkLst>
        <pc:spChg chg="del">
          <ac:chgData name="Heather OReilly" userId="5f1c026d-ece2-4fdf-93ba-815ea1318cb6" providerId="ADAL" clId="{B024A7A6-E898-4477-8F59-72E1E723FE28}" dt="2025-05-08T23:17:29.963" v="76" actId="478"/>
          <ac:spMkLst>
            <pc:docMk/>
            <pc:sldMk cId="926918995" sldId="265"/>
            <ac:spMk id="5" creationId="{107D9617-FB6D-31CC-1BEA-2B4AE0CDC8F1}"/>
          </ac:spMkLst>
        </pc:spChg>
      </pc:sldChg>
      <pc:sldChg chg="addSp delSp modSp mod">
        <pc:chgData name="Heather OReilly" userId="5f1c026d-ece2-4fdf-93ba-815ea1318cb6" providerId="ADAL" clId="{B024A7A6-E898-4477-8F59-72E1E723FE28}" dt="2025-05-08T23:32:02.463" v="178" actId="1440"/>
        <pc:sldMkLst>
          <pc:docMk/>
          <pc:sldMk cId="3904898925" sldId="3387"/>
        </pc:sldMkLst>
        <pc:spChg chg="mod">
          <ac:chgData name="Heather OReilly" userId="5f1c026d-ece2-4fdf-93ba-815ea1318cb6" providerId="ADAL" clId="{B024A7A6-E898-4477-8F59-72E1E723FE28}" dt="2025-05-08T16:28:52.047" v="66" actId="404"/>
          <ac:spMkLst>
            <pc:docMk/>
            <pc:sldMk cId="3904898925" sldId="3387"/>
            <ac:spMk id="2" creationId="{5483535E-83D7-4753-18AB-AD6C82AB170C}"/>
          </ac:spMkLst>
        </pc:spChg>
        <pc:spChg chg="del">
          <ac:chgData name="Heather OReilly" userId="5f1c026d-ece2-4fdf-93ba-815ea1318cb6" providerId="ADAL" clId="{B024A7A6-E898-4477-8F59-72E1E723FE28}" dt="2025-05-08T23:19:15.544" v="92" actId="478"/>
          <ac:spMkLst>
            <pc:docMk/>
            <pc:sldMk cId="3904898925" sldId="3387"/>
            <ac:spMk id="5" creationId="{8741A67F-98AB-403D-87DD-B4195C48FED6}"/>
          </ac:spMkLst>
        </pc:spChg>
        <pc:picChg chg="del">
          <ac:chgData name="Heather OReilly" userId="5f1c026d-ece2-4fdf-93ba-815ea1318cb6" providerId="ADAL" clId="{B024A7A6-E898-4477-8F59-72E1E723FE28}" dt="2025-05-08T23:31:46.665" v="173" actId="478"/>
          <ac:picMkLst>
            <pc:docMk/>
            <pc:sldMk cId="3904898925" sldId="3387"/>
            <ac:picMk id="6" creationId="{D1C5E265-E513-C2A3-DEBA-4D900EAC3E62}"/>
          </ac:picMkLst>
        </pc:picChg>
        <pc:picChg chg="add mod">
          <ac:chgData name="Heather OReilly" userId="5f1c026d-ece2-4fdf-93ba-815ea1318cb6" providerId="ADAL" clId="{B024A7A6-E898-4477-8F59-72E1E723FE28}" dt="2025-05-08T23:32:02.463" v="178" actId="1440"/>
          <ac:picMkLst>
            <pc:docMk/>
            <pc:sldMk cId="3904898925" sldId="3387"/>
            <ac:picMk id="7" creationId="{CE60CFE7-D44E-0EA6-3542-16DA02EA723C}"/>
          </ac:picMkLst>
        </pc:picChg>
      </pc:sldChg>
      <pc:sldChg chg="addSp delSp modSp mod">
        <pc:chgData name="Heather OReilly" userId="5f1c026d-ece2-4fdf-93ba-815ea1318cb6" providerId="ADAL" clId="{B024A7A6-E898-4477-8F59-72E1E723FE28}" dt="2025-05-08T23:33:41.595" v="199" actId="1076"/>
        <pc:sldMkLst>
          <pc:docMk/>
          <pc:sldMk cId="4252120206" sldId="3388"/>
        </pc:sldMkLst>
        <pc:spChg chg="mod">
          <ac:chgData name="Heather OReilly" userId="5f1c026d-ece2-4fdf-93ba-815ea1318cb6" providerId="ADAL" clId="{B024A7A6-E898-4477-8F59-72E1E723FE28}" dt="2025-05-08T16:29:07.646" v="70" actId="404"/>
          <ac:spMkLst>
            <pc:docMk/>
            <pc:sldMk cId="4252120206" sldId="3388"/>
            <ac:spMk id="2" creationId="{F1C2F7F5-2DA4-B76D-BE04-9E544B697F1F}"/>
          </ac:spMkLst>
        </pc:spChg>
        <pc:spChg chg="del">
          <ac:chgData name="Heather OReilly" userId="5f1c026d-ece2-4fdf-93ba-815ea1318cb6" providerId="ADAL" clId="{B024A7A6-E898-4477-8F59-72E1E723FE28}" dt="2025-05-08T23:19:24.023" v="94" actId="478"/>
          <ac:spMkLst>
            <pc:docMk/>
            <pc:sldMk cId="4252120206" sldId="3388"/>
            <ac:spMk id="5" creationId="{8741A67F-98AB-403D-87DD-B4195C48FED6}"/>
          </ac:spMkLst>
        </pc:spChg>
        <pc:picChg chg="add del">
          <ac:chgData name="Heather OReilly" userId="5f1c026d-ece2-4fdf-93ba-815ea1318cb6" providerId="ADAL" clId="{B024A7A6-E898-4477-8F59-72E1E723FE28}" dt="2025-05-08T23:33:39.257" v="198" actId="478"/>
          <ac:picMkLst>
            <pc:docMk/>
            <pc:sldMk cId="4252120206" sldId="3388"/>
            <ac:picMk id="6" creationId="{57EBFCC2-8BA7-E082-68BD-5241B004FCC3}"/>
          </ac:picMkLst>
        </pc:picChg>
        <pc:picChg chg="add mod">
          <ac:chgData name="Heather OReilly" userId="5f1c026d-ece2-4fdf-93ba-815ea1318cb6" providerId="ADAL" clId="{B024A7A6-E898-4477-8F59-72E1E723FE28}" dt="2025-05-08T23:33:41.595" v="199" actId="1076"/>
          <ac:picMkLst>
            <pc:docMk/>
            <pc:sldMk cId="4252120206" sldId="3388"/>
            <ac:picMk id="7" creationId="{D86F8759-1BB1-EC61-02AC-017FC142FEAE}"/>
          </ac:picMkLst>
        </pc:picChg>
      </pc:sldChg>
      <pc:sldChg chg="delSp modSp mod">
        <pc:chgData name="Heather OReilly" userId="5f1c026d-ece2-4fdf-93ba-815ea1318cb6" providerId="ADAL" clId="{B024A7A6-E898-4477-8F59-72E1E723FE28}" dt="2025-05-08T23:19:36.726" v="97" actId="1076"/>
        <pc:sldMkLst>
          <pc:docMk/>
          <pc:sldMk cId="1273533348" sldId="3389"/>
        </pc:sldMkLst>
        <pc:spChg chg="mod">
          <ac:chgData name="Heather OReilly" userId="5f1c026d-ece2-4fdf-93ba-815ea1318cb6" providerId="ADAL" clId="{B024A7A6-E898-4477-8F59-72E1E723FE28}" dt="2025-05-08T23:19:35.485" v="96" actId="1076"/>
          <ac:spMkLst>
            <pc:docMk/>
            <pc:sldMk cId="1273533348" sldId="3389"/>
            <ac:spMk id="2" creationId="{6A40325E-8FB6-CA8C-4A95-C75F71A20123}"/>
          </ac:spMkLst>
        </pc:spChg>
        <pc:spChg chg="del">
          <ac:chgData name="Heather OReilly" userId="5f1c026d-ece2-4fdf-93ba-815ea1318cb6" providerId="ADAL" clId="{B024A7A6-E898-4477-8F59-72E1E723FE28}" dt="2025-05-08T23:19:29.785" v="95" actId="478"/>
          <ac:spMkLst>
            <pc:docMk/>
            <pc:sldMk cId="1273533348" sldId="3389"/>
            <ac:spMk id="5" creationId="{8741A67F-98AB-403D-87DD-B4195C48FED6}"/>
          </ac:spMkLst>
        </pc:spChg>
        <pc:picChg chg="mod">
          <ac:chgData name="Heather OReilly" userId="5f1c026d-ece2-4fdf-93ba-815ea1318cb6" providerId="ADAL" clId="{B024A7A6-E898-4477-8F59-72E1E723FE28}" dt="2025-05-08T23:19:36.726" v="97" actId="1076"/>
          <ac:picMkLst>
            <pc:docMk/>
            <pc:sldMk cId="1273533348" sldId="3389"/>
            <ac:picMk id="6" creationId="{704AF913-C437-0205-2508-B354618924F1}"/>
          </ac:picMkLst>
        </pc:picChg>
      </pc:sldChg>
      <pc:sldChg chg="addSp delSp modSp mod">
        <pc:chgData name="Heather OReilly" userId="5f1c026d-ece2-4fdf-93ba-815ea1318cb6" providerId="ADAL" clId="{B024A7A6-E898-4477-8F59-72E1E723FE28}" dt="2025-05-09T15:42:54.843" v="393" actId="1076"/>
        <pc:sldMkLst>
          <pc:docMk/>
          <pc:sldMk cId="4219942690" sldId="3390"/>
        </pc:sldMkLst>
        <pc:spChg chg="mod">
          <ac:chgData name="Heather OReilly" userId="5f1c026d-ece2-4fdf-93ba-815ea1318cb6" providerId="ADAL" clId="{B024A7A6-E898-4477-8F59-72E1E723FE28}" dt="2025-05-08T23:19:45.800" v="98" actId="14100"/>
          <ac:spMkLst>
            <pc:docMk/>
            <pc:sldMk cId="4219942690" sldId="3390"/>
            <ac:spMk id="2" creationId="{980AE669-77C7-8425-66E2-7575B1F54883}"/>
          </ac:spMkLst>
        </pc:spChg>
        <pc:spChg chg="del">
          <ac:chgData name="Heather OReilly" userId="5f1c026d-ece2-4fdf-93ba-815ea1318cb6" providerId="ADAL" clId="{B024A7A6-E898-4477-8F59-72E1E723FE28}" dt="2025-05-08T23:20:49.315" v="106" actId="478"/>
          <ac:spMkLst>
            <pc:docMk/>
            <pc:sldMk cId="4219942690" sldId="3390"/>
            <ac:spMk id="5" creationId="{8741A67F-98AB-403D-87DD-B4195C48FED6}"/>
          </ac:spMkLst>
        </pc:spChg>
        <pc:spChg chg="add mod">
          <ac:chgData name="Heather OReilly" userId="5f1c026d-ece2-4fdf-93ba-815ea1318cb6" providerId="ADAL" clId="{B024A7A6-E898-4477-8F59-72E1E723FE28}" dt="2025-05-09T15:42:54.843" v="393" actId="1076"/>
          <ac:spMkLst>
            <pc:docMk/>
            <pc:sldMk cId="4219942690" sldId="3390"/>
            <ac:spMk id="8" creationId="{1F4632FB-C9BD-63D7-344B-9088612105E9}"/>
          </ac:spMkLst>
        </pc:spChg>
        <pc:picChg chg="add del mod">
          <ac:chgData name="Heather OReilly" userId="5f1c026d-ece2-4fdf-93ba-815ea1318cb6" providerId="ADAL" clId="{B024A7A6-E898-4477-8F59-72E1E723FE28}" dt="2025-05-09T15:42:29.386" v="388" actId="478"/>
          <ac:picMkLst>
            <pc:docMk/>
            <pc:sldMk cId="4219942690" sldId="3390"/>
            <ac:picMk id="3" creationId="{2CB626EE-9282-5DDD-D873-466242CDB02A}"/>
          </ac:picMkLst>
        </pc:picChg>
        <pc:picChg chg="add mod">
          <ac:chgData name="Heather OReilly" userId="5f1c026d-ece2-4fdf-93ba-815ea1318cb6" providerId="ADAL" clId="{B024A7A6-E898-4477-8F59-72E1E723FE28}" dt="2025-05-09T15:42:32.942" v="389" actId="1076"/>
          <ac:picMkLst>
            <pc:docMk/>
            <pc:sldMk cId="4219942690" sldId="3390"/>
            <ac:picMk id="6" creationId="{23CF194B-CD4F-6FF9-F68E-7535CA274AD4}"/>
          </ac:picMkLst>
        </pc:picChg>
      </pc:sldChg>
      <pc:sldChg chg="addSp delSp modSp mod">
        <pc:chgData name="Heather OReilly" userId="5f1c026d-ece2-4fdf-93ba-815ea1318cb6" providerId="ADAL" clId="{B024A7A6-E898-4477-8F59-72E1E723FE28}" dt="2025-05-08T23:32:40.536" v="189" actId="1440"/>
        <pc:sldMkLst>
          <pc:docMk/>
          <pc:sldMk cId="1792231898" sldId="3416"/>
        </pc:sldMkLst>
        <pc:spChg chg="mod">
          <ac:chgData name="Heather OReilly" userId="5f1c026d-ece2-4fdf-93ba-815ea1318cb6" providerId="ADAL" clId="{B024A7A6-E898-4477-8F59-72E1E723FE28}" dt="2025-05-08T16:29:00.610" v="68" actId="404"/>
          <ac:spMkLst>
            <pc:docMk/>
            <pc:sldMk cId="1792231898" sldId="3416"/>
            <ac:spMk id="2" creationId="{5483535E-83D7-4753-18AB-AD6C82AB170C}"/>
          </ac:spMkLst>
        </pc:spChg>
        <pc:spChg chg="del">
          <ac:chgData name="Heather OReilly" userId="5f1c026d-ece2-4fdf-93ba-815ea1318cb6" providerId="ADAL" clId="{B024A7A6-E898-4477-8F59-72E1E723FE28}" dt="2025-05-08T23:19:19.861" v="93" actId="478"/>
          <ac:spMkLst>
            <pc:docMk/>
            <pc:sldMk cId="1792231898" sldId="3416"/>
            <ac:spMk id="5" creationId="{8741A67F-98AB-403D-87DD-B4195C48FED6}"/>
          </ac:spMkLst>
        </pc:spChg>
        <pc:picChg chg="del">
          <ac:chgData name="Heather OReilly" userId="5f1c026d-ece2-4fdf-93ba-815ea1318cb6" providerId="ADAL" clId="{B024A7A6-E898-4477-8F59-72E1E723FE28}" dt="2025-05-08T23:32:32.064" v="186" actId="478"/>
          <ac:picMkLst>
            <pc:docMk/>
            <pc:sldMk cId="1792231898" sldId="3416"/>
            <ac:picMk id="6" creationId="{5A4E2D81-2700-BB1A-15F2-D3FCB8E7202D}"/>
          </ac:picMkLst>
        </pc:picChg>
        <pc:picChg chg="add mod">
          <ac:chgData name="Heather OReilly" userId="5f1c026d-ece2-4fdf-93ba-815ea1318cb6" providerId="ADAL" clId="{B024A7A6-E898-4477-8F59-72E1E723FE28}" dt="2025-05-08T23:32:40.536" v="189" actId="1440"/>
          <ac:picMkLst>
            <pc:docMk/>
            <pc:sldMk cId="1792231898" sldId="3416"/>
            <ac:picMk id="7" creationId="{6C92C174-7C8A-73EE-A016-4E8A79761565}"/>
          </ac:picMkLst>
        </pc:picChg>
      </pc:sldChg>
      <pc:sldChg chg="addSp delSp modSp mod">
        <pc:chgData name="Heather OReilly" userId="5f1c026d-ece2-4fdf-93ba-815ea1318cb6" providerId="ADAL" clId="{B024A7A6-E898-4477-8F59-72E1E723FE28}" dt="2025-05-08T23:17:57.947" v="80" actId="478"/>
        <pc:sldMkLst>
          <pc:docMk/>
          <pc:sldMk cId="3453581928" sldId="3417"/>
        </pc:sldMkLst>
        <pc:spChg chg="add mod">
          <ac:chgData name="Heather OReilly" userId="5f1c026d-ece2-4fdf-93ba-815ea1318cb6" providerId="ADAL" clId="{B024A7A6-E898-4477-8F59-72E1E723FE28}" dt="2025-05-08T16:27:13.087" v="59" actId="20577"/>
          <ac:spMkLst>
            <pc:docMk/>
            <pc:sldMk cId="3453581928" sldId="3417"/>
            <ac:spMk id="3" creationId="{7D73F2DB-9104-0F70-AEF5-B5F364930F2A}"/>
          </ac:spMkLst>
        </pc:spChg>
        <pc:spChg chg="del">
          <ac:chgData name="Heather OReilly" userId="5f1c026d-ece2-4fdf-93ba-815ea1318cb6" providerId="ADAL" clId="{B024A7A6-E898-4477-8F59-72E1E723FE28}" dt="2025-05-08T16:21:45.672" v="3" actId="478"/>
          <ac:spMkLst>
            <pc:docMk/>
            <pc:sldMk cId="3453581928" sldId="3417"/>
            <ac:spMk id="9" creationId="{CCBD9FC3-D638-1E74-7E19-D0EC15B5EA9E}"/>
          </ac:spMkLst>
        </pc:spChg>
        <pc:spChg chg="del">
          <ac:chgData name="Heather OReilly" userId="5f1c026d-ece2-4fdf-93ba-815ea1318cb6" providerId="ADAL" clId="{B024A7A6-E898-4477-8F59-72E1E723FE28}" dt="2025-05-08T23:17:57.947" v="80" actId="478"/>
          <ac:spMkLst>
            <pc:docMk/>
            <pc:sldMk cId="3453581928" sldId="3417"/>
            <ac:spMk id="32" creationId="{C08E3EC0-DD2E-BD28-57A0-D8080620DED0}"/>
          </ac:spMkLst>
        </pc:spChg>
        <pc:spChg chg="del">
          <ac:chgData name="Heather OReilly" userId="5f1c026d-ece2-4fdf-93ba-815ea1318cb6" providerId="ADAL" clId="{B024A7A6-E898-4477-8F59-72E1E723FE28}" dt="2025-05-08T23:17:54.979" v="79" actId="478"/>
          <ac:spMkLst>
            <pc:docMk/>
            <pc:sldMk cId="3453581928" sldId="3417"/>
            <ac:spMk id="33" creationId="{CEE796A5-EBC5-2724-6774-4582869CC203}"/>
          </ac:spMkLst>
        </pc:spChg>
      </pc:sldChg>
      <pc:sldChg chg="modSp mod">
        <pc:chgData name="Heather OReilly" userId="5f1c026d-ece2-4fdf-93ba-815ea1318cb6" providerId="ADAL" clId="{B024A7A6-E898-4477-8F59-72E1E723FE28}" dt="2025-05-08T16:22:34.932" v="7" actId="404"/>
        <pc:sldMkLst>
          <pc:docMk/>
          <pc:sldMk cId="1902353386" sldId="3418"/>
        </pc:sldMkLst>
        <pc:graphicFrameChg chg="modGraphic">
          <ac:chgData name="Heather OReilly" userId="5f1c026d-ece2-4fdf-93ba-815ea1318cb6" providerId="ADAL" clId="{B024A7A6-E898-4477-8F59-72E1E723FE28}" dt="2025-05-08T16:22:34.932" v="7" actId="404"/>
          <ac:graphicFrameMkLst>
            <pc:docMk/>
            <pc:sldMk cId="1902353386" sldId="3418"/>
            <ac:graphicFrameMk id="10" creationId="{CC5D58A3-1EAE-22F8-91C8-FD9A311D6940}"/>
          </ac:graphicFrameMkLst>
        </pc:graphicFrameChg>
      </pc:sldChg>
      <pc:sldChg chg="delSp modSp mod">
        <pc:chgData name="Heather OReilly" userId="5f1c026d-ece2-4fdf-93ba-815ea1318cb6" providerId="ADAL" clId="{B024A7A6-E898-4477-8F59-72E1E723FE28}" dt="2025-05-08T23:18:16.256" v="81" actId="478"/>
        <pc:sldMkLst>
          <pc:docMk/>
          <pc:sldMk cId="2299849798" sldId="3420"/>
        </pc:sldMkLst>
        <pc:spChg chg="del mod">
          <ac:chgData name="Heather OReilly" userId="5f1c026d-ece2-4fdf-93ba-815ea1318cb6" providerId="ADAL" clId="{B024A7A6-E898-4477-8F59-72E1E723FE28}" dt="2025-05-08T23:18:16.256" v="81" actId="478"/>
          <ac:spMkLst>
            <pc:docMk/>
            <pc:sldMk cId="2299849798" sldId="3420"/>
            <ac:spMk id="4" creationId="{01B9349A-AE88-BF79-D165-74A9629436F7}"/>
          </ac:spMkLst>
        </pc:spChg>
        <pc:spChg chg="mod">
          <ac:chgData name="Heather OReilly" userId="5f1c026d-ece2-4fdf-93ba-815ea1318cb6" providerId="ADAL" clId="{B024A7A6-E898-4477-8F59-72E1E723FE28}" dt="2025-05-08T16:23:13.144" v="12" actId="2711"/>
          <ac:spMkLst>
            <pc:docMk/>
            <pc:sldMk cId="2299849798" sldId="3420"/>
            <ac:spMk id="5" creationId="{10AA4FE7-67EC-7641-73BD-D38995B478B3}"/>
          </ac:spMkLst>
        </pc:spChg>
        <pc:spChg chg="mod">
          <ac:chgData name="Heather OReilly" userId="5f1c026d-ece2-4fdf-93ba-815ea1318cb6" providerId="ADAL" clId="{B024A7A6-E898-4477-8F59-72E1E723FE28}" dt="2025-05-08T16:23:13.144" v="12" actId="2711"/>
          <ac:spMkLst>
            <pc:docMk/>
            <pc:sldMk cId="2299849798" sldId="3420"/>
            <ac:spMk id="6" creationId="{875A116D-F8F5-B9ED-65E5-54271E5A5968}"/>
          </ac:spMkLst>
        </pc:spChg>
        <pc:graphicFrameChg chg="mod modGraphic">
          <ac:chgData name="Heather OReilly" userId="5f1c026d-ece2-4fdf-93ba-815ea1318cb6" providerId="ADAL" clId="{B024A7A6-E898-4477-8F59-72E1E723FE28}" dt="2025-05-08T16:23:33.096" v="15" actId="404"/>
          <ac:graphicFrameMkLst>
            <pc:docMk/>
            <pc:sldMk cId="2299849798" sldId="3420"/>
            <ac:graphicFrameMk id="9" creationId="{37D05C28-1101-92A3-F5BF-10B387946BBE}"/>
          </ac:graphicFrameMkLst>
        </pc:graphicFrameChg>
      </pc:sldChg>
      <pc:sldChg chg="delSp modSp mod">
        <pc:chgData name="Heather OReilly" userId="5f1c026d-ece2-4fdf-93ba-815ea1318cb6" providerId="ADAL" clId="{B024A7A6-E898-4477-8F59-72E1E723FE28}" dt="2025-05-09T15:37:04.128" v="219" actId="20577"/>
        <pc:sldMkLst>
          <pc:docMk/>
          <pc:sldMk cId="2821037618" sldId="3422"/>
        </pc:sldMkLst>
        <pc:spChg chg="mod">
          <ac:chgData name="Heather OReilly" userId="5f1c026d-ece2-4fdf-93ba-815ea1318cb6" providerId="ADAL" clId="{B024A7A6-E898-4477-8F59-72E1E723FE28}" dt="2025-05-09T15:37:04.128" v="219" actId="20577"/>
          <ac:spMkLst>
            <pc:docMk/>
            <pc:sldMk cId="2821037618" sldId="3422"/>
            <ac:spMk id="3" creationId="{7DFF20D0-6732-0C95-2DE3-886FBF95BDC2}"/>
          </ac:spMkLst>
        </pc:spChg>
        <pc:spChg chg="del">
          <ac:chgData name="Heather OReilly" userId="5f1c026d-ece2-4fdf-93ba-815ea1318cb6" providerId="ADAL" clId="{B024A7A6-E898-4477-8F59-72E1E723FE28}" dt="2025-05-08T23:18:34.405" v="82" actId="478"/>
          <ac:spMkLst>
            <pc:docMk/>
            <pc:sldMk cId="2821037618" sldId="3422"/>
            <ac:spMk id="4" creationId="{7EACF095-E6E7-ED63-CBA8-4AD9C6451529}"/>
          </ac:spMkLst>
        </pc:spChg>
      </pc:sldChg>
      <pc:sldChg chg="delSp modSp mod">
        <pc:chgData name="Heather OReilly" userId="5f1c026d-ece2-4fdf-93ba-815ea1318cb6" providerId="ADAL" clId="{B024A7A6-E898-4477-8F59-72E1E723FE28}" dt="2025-05-09T15:37:46.669" v="233" actId="20577"/>
        <pc:sldMkLst>
          <pc:docMk/>
          <pc:sldMk cId="2088493895" sldId="3423"/>
        </pc:sldMkLst>
        <pc:spChg chg="mod">
          <ac:chgData name="Heather OReilly" userId="5f1c026d-ece2-4fdf-93ba-815ea1318cb6" providerId="ADAL" clId="{B024A7A6-E898-4477-8F59-72E1E723FE28}" dt="2025-05-08T16:24:04.187" v="18" actId="2711"/>
          <ac:spMkLst>
            <pc:docMk/>
            <pc:sldMk cId="2088493895" sldId="3423"/>
            <ac:spMk id="2" creationId="{75FA4F6A-2144-5439-C213-CFC2F6158C3F}"/>
          </ac:spMkLst>
        </pc:spChg>
        <pc:spChg chg="mod">
          <ac:chgData name="Heather OReilly" userId="5f1c026d-ece2-4fdf-93ba-815ea1318cb6" providerId="ADAL" clId="{B024A7A6-E898-4477-8F59-72E1E723FE28}" dt="2025-05-09T15:37:46.669" v="233" actId="20577"/>
          <ac:spMkLst>
            <pc:docMk/>
            <pc:sldMk cId="2088493895" sldId="3423"/>
            <ac:spMk id="3" creationId="{D8EE4CFD-72F3-DDA8-ACFD-36BD840E7CBD}"/>
          </ac:spMkLst>
        </pc:spChg>
        <pc:spChg chg="del mod">
          <ac:chgData name="Heather OReilly" userId="5f1c026d-ece2-4fdf-93ba-815ea1318cb6" providerId="ADAL" clId="{B024A7A6-E898-4477-8F59-72E1E723FE28}" dt="2025-05-08T23:18:38.599" v="84" actId="478"/>
          <ac:spMkLst>
            <pc:docMk/>
            <pc:sldMk cId="2088493895" sldId="3423"/>
            <ac:spMk id="5" creationId="{9474C378-43BE-EA91-3552-38096448143C}"/>
          </ac:spMkLst>
        </pc:spChg>
        <pc:spChg chg="mod">
          <ac:chgData name="Heather OReilly" userId="5f1c026d-ece2-4fdf-93ba-815ea1318cb6" providerId="ADAL" clId="{B024A7A6-E898-4477-8F59-72E1E723FE28}" dt="2025-05-08T16:24:04.187" v="18" actId="2711"/>
          <ac:spMkLst>
            <pc:docMk/>
            <pc:sldMk cId="2088493895" sldId="3423"/>
            <ac:spMk id="6" creationId="{A1D5B305-61D5-4C00-657E-F2D4E9B9B91D}"/>
          </ac:spMkLst>
        </pc:spChg>
        <pc:spChg chg="del mod">
          <ac:chgData name="Heather OReilly" userId="5f1c026d-ece2-4fdf-93ba-815ea1318cb6" providerId="ADAL" clId="{B024A7A6-E898-4477-8F59-72E1E723FE28}" dt="2025-05-08T23:18:37.141" v="83" actId="478"/>
          <ac:spMkLst>
            <pc:docMk/>
            <pc:sldMk cId="2088493895" sldId="3423"/>
            <ac:spMk id="11" creationId="{7B276879-70FC-7E67-5F43-29445B21A087}"/>
          </ac:spMkLst>
        </pc:spChg>
      </pc:sldChg>
      <pc:sldChg chg="delSp modSp mod">
        <pc:chgData name="Heather OReilly" userId="5f1c026d-ece2-4fdf-93ba-815ea1318cb6" providerId="ADAL" clId="{B024A7A6-E898-4477-8F59-72E1E723FE28}" dt="2025-05-09T15:38:14.526" v="247" actId="207"/>
        <pc:sldMkLst>
          <pc:docMk/>
          <pc:sldMk cId="1059291819" sldId="3424"/>
        </pc:sldMkLst>
        <pc:spChg chg="mod">
          <ac:chgData name="Heather OReilly" userId="5f1c026d-ece2-4fdf-93ba-815ea1318cb6" providerId="ADAL" clId="{B024A7A6-E898-4477-8F59-72E1E723FE28}" dt="2025-05-09T15:38:14.526" v="247" actId="207"/>
          <ac:spMkLst>
            <pc:docMk/>
            <pc:sldMk cId="1059291819" sldId="3424"/>
            <ac:spMk id="3" creationId="{0196C98D-12D9-8F38-F41C-06D1192F3C47}"/>
          </ac:spMkLst>
        </pc:spChg>
        <pc:spChg chg="del">
          <ac:chgData name="Heather OReilly" userId="5f1c026d-ece2-4fdf-93ba-815ea1318cb6" providerId="ADAL" clId="{B024A7A6-E898-4477-8F59-72E1E723FE28}" dt="2025-05-08T23:18:42.588" v="85" actId="478"/>
          <ac:spMkLst>
            <pc:docMk/>
            <pc:sldMk cId="1059291819" sldId="3424"/>
            <ac:spMk id="4" creationId="{F95AE861-0C02-014B-A939-73DBE29BE2F6}"/>
          </ac:spMkLst>
        </pc:spChg>
        <pc:spChg chg="del">
          <ac:chgData name="Heather OReilly" userId="5f1c026d-ece2-4fdf-93ba-815ea1318cb6" providerId="ADAL" clId="{B024A7A6-E898-4477-8F59-72E1E723FE28}" dt="2025-05-08T23:18:45.288" v="86" actId="478"/>
          <ac:spMkLst>
            <pc:docMk/>
            <pc:sldMk cId="1059291819" sldId="3424"/>
            <ac:spMk id="5" creationId="{62247124-99A3-C5C0-F6C6-1DC56525D397}"/>
          </ac:spMkLst>
        </pc:spChg>
      </pc:sldChg>
      <pc:sldChg chg="delSp modSp mod">
        <pc:chgData name="Heather OReilly" userId="5f1c026d-ece2-4fdf-93ba-815ea1318cb6" providerId="ADAL" clId="{B024A7A6-E898-4477-8F59-72E1E723FE28}" dt="2025-05-09T15:38:50.194" v="268" actId="207"/>
        <pc:sldMkLst>
          <pc:docMk/>
          <pc:sldMk cId="2051947436" sldId="3425"/>
        </pc:sldMkLst>
        <pc:spChg chg="mod">
          <ac:chgData name="Heather OReilly" userId="5f1c026d-ece2-4fdf-93ba-815ea1318cb6" providerId="ADAL" clId="{B024A7A6-E898-4477-8F59-72E1E723FE28}" dt="2025-05-09T15:38:50.194" v="268" actId="207"/>
          <ac:spMkLst>
            <pc:docMk/>
            <pc:sldMk cId="2051947436" sldId="3425"/>
            <ac:spMk id="3" creationId="{63CB9468-7D09-EB48-64E9-2E68D024F795}"/>
          </ac:spMkLst>
        </pc:spChg>
        <pc:spChg chg="del">
          <ac:chgData name="Heather OReilly" userId="5f1c026d-ece2-4fdf-93ba-815ea1318cb6" providerId="ADAL" clId="{B024A7A6-E898-4477-8F59-72E1E723FE28}" dt="2025-05-08T23:18:48.585" v="87" actId="478"/>
          <ac:spMkLst>
            <pc:docMk/>
            <pc:sldMk cId="2051947436" sldId="3425"/>
            <ac:spMk id="4" creationId="{122CCE3E-FFCD-58DC-0751-93F4D3175A3E}"/>
          </ac:spMkLst>
        </pc:spChg>
        <pc:spChg chg="del">
          <ac:chgData name="Heather OReilly" userId="5f1c026d-ece2-4fdf-93ba-815ea1318cb6" providerId="ADAL" clId="{B024A7A6-E898-4477-8F59-72E1E723FE28}" dt="2025-05-08T23:18:49.866" v="88" actId="478"/>
          <ac:spMkLst>
            <pc:docMk/>
            <pc:sldMk cId="2051947436" sldId="3425"/>
            <ac:spMk id="5" creationId="{EDCA616E-39F5-9751-3928-B86A4A7FC896}"/>
          </ac:spMkLst>
        </pc:spChg>
      </pc:sldChg>
      <pc:sldChg chg="delSp modSp mod">
        <pc:chgData name="Heather OReilly" userId="5f1c026d-ece2-4fdf-93ba-815ea1318cb6" providerId="ADAL" clId="{B024A7A6-E898-4477-8F59-72E1E723FE28}" dt="2025-05-08T16:24:33.517" v="23" actId="478"/>
        <pc:sldMkLst>
          <pc:docMk/>
          <pc:sldMk cId="881547459" sldId="3426"/>
        </pc:sldMkLst>
        <pc:spChg chg="del mod">
          <ac:chgData name="Heather OReilly" userId="5f1c026d-ece2-4fdf-93ba-815ea1318cb6" providerId="ADAL" clId="{B024A7A6-E898-4477-8F59-72E1E723FE28}" dt="2025-05-08T16:24:33.517" v="23" actId="478"/>
          <ac:spMkLst>
            <pc:docMk/>
            <pc:sldMk cId="881547459" sldId="3426"/>
            <ac:spMk id="3" creationId="{447E8390-AD5A-7706-A9B5-05671C3078AC}"/>
          </ac:spMkLst>
        </pc:spChg>
      </pc:sldChg>
      <pc:sldChg chg="addSp delSp modSp mod">
        <pc:chgData name="Heather OReilly" userId="5f1c026d-ece2-4fdf-93ba-815ea1318cb6" providerId="ADAL" clId="{B024A7A6-E898-4477-8F59-72E1E723FE28}" dt="2025-05-08T23:28:54.274" v="129" actId="1076"/>
        <pc:sldMkLst>
          <pc:docMk/>
          <pc:sldMk cId="1882647992" sldId="3427"/>
        </pc:sldMkLst>
        <pc:spChg chg="del">
          <ac:chgData name="Heather OReilly" userId="5f1c026d-ece2-4fdf-93ba-815ea1318cb6" providerId="ADAL" clId="{B024A7A6-E898-4477-8F59-72E1E723FE28}" dt="2025-05-08T23:18:56.422" v="89" actId="478"/>
          <ac:spMkLst>
            <pc:docMk/>
            <pc:sldMk cId="1882647992" sldId="3427"/>
            <ac:spMk id="5" creationId="{60F96531-613F-7F0D-E690-A7FF6CC8ECDA}"/>
          </ac:spMkLst>
        </pc:spChg>
        <pc:spChg chg="mod">
          <ac:chgData name="Heather OReilly" userId="5f1c026d-ece2-4fdf-93ba-815ea1318cb6" providerId="ADAL" clId="{B024A7A6-E898-4477-8F59-72E1E723FE28}" dt="2025-05-08T16:28:22.687" v="64" actId="404"/>
          <ac:spMkLst>
            <pc:docMk/>
            <pc:sldMk cId="1882647992" sldId="3427"/>
            <ac:spMk id="6" creationId="{E5120EEE-B847-418D-13A7-C2A309EA9251}"/>
          </ac:spMkLst>
        </pc:spChg>
        <pc:picChg chg="del">
          <ac:chgData name="Heather OReilly" userId="5f1c026d-ece2-4fdf-93ba-815ea1318cb6" providerId="ADAL" clId="{B024A7A6-E898-4477-8F59-72E1E723FE28}" dt="2025-05-08T23:28:52.375" v="128" actId="478"/>
          <ac:picMkLst>
            <pc:docMk/>
            <pc:sldMk cId="1882647992" sldId="3427"/>
            <ac:picMk id="2" creationId="{EEA0C064-C57A-118D-F2B3-DD6F99B60559}"/>
          </ac:picMkLst>
        </pc:picChg>
        <pc:picChg chg="add mod">
          <ac:chgData name="Heather OReilly" userId="5f1c026d-ece2-4fdf-93ba-815ea1318cb6" providerId="ADAL" clId="{B024A7A6-E898-4477-8F59-72E1E723FE28}" dt="2025-05-08T23:28:54.274" v="129" actId="1076"/>
          <ac:picMkLst>
            <pc:docMk/>
            <pc:sldMk cId="1882647992" sldId="3427"/>
            <ac:picMk id="7" creationId="{240D3EB8-446E-22E8-DF37-9BC2636B66B9}"/>
          </ac:picMkLst>
        </pc:picChg>
      </pc:sldChg>
      <pc:sldChg chg="addSp delSp modSp mod">
        <pc:chgData name="Heather OReilly" userId="5f1c026d-ece2-4fdf-93ba-815ea1318cb6" providerId="ADAL" clId="{B024A7A6-E898-4477-8F59-72E1E723FE28}" dt="2025-05-08T23:30:35.664" v="155" actId="1076"/>
        <pc:sldMkLst>
          <pc:docMk/>
          <pc:sldMk cId="4258535516" sldId="3428"/>
        </pc:sldMkLst>
        <pc:spChg chg="mod">
          <ac:chgData name="Heather OReilly" userId="5f1c026d-ece2-4fdf-93ba-815ea1318cb6" providerId="ADAL" clId="{B024A7A6-E898-4477-8F59-72E1E723FE28}" dt="2025-05-08T16:26:42.242" v="38" actId="2711"/>
          <ac:spMkLst>
            <pc:docMk/>
            <pc:sldMk cId="4258535516" sldId="3428"/>
            <ac:spMk id="3" creationId="{05CCB8C3-7763-F746-CDE5-ABCC92259703}"/>
          </ac:spMkLst>
        </pc:spChg>
        <pc:spChg chg="del">
          <ac:chgData name="Heather OReilly" userId="5f1c026d-ece2-4fdf-93ba-815ea1318cb6" providerId="ADAL" clId="{B024A7A6-E898-4477-8F59-72E1E723FE28}" dt="2025-05-08T23:19:07.602" v="90" actId="478"/>
          <ac:spMkLst>
            <pc:docMk/>
            <pc:sldMk cId="4258535516" sldId="3428"/>
            <ac:spMk id="5" creationId="{6B088B8A-D91E-D986-703D-E3E04B5DD5F7}"/>
          </ac:spMkLst>
        </pc:spChg>
        <pc:spChg chg="mod">
          <ac:chgData name="Heather OReilly" userId="5f1c026d-ece2-4fdf-93ba-815ea1318cb6" providerId="ADAL" clId="{B024A7A6-E898-4477-8F59-72E1E723FE28}" dt="2025-05-08T16:28:42.851" v="65" actId="404"/>
          <ac:spMkLst>
            <pc:docMk/>
            <pc:sldMk cId="4258535516" sldId="3428"/>
            <ac:spMk id="6" creationId="{657E3BEA-5147-163C-3BBB-F97E6FACFEFB}"/>
          </ac:spMkLst>
        </pc:spChg>
        <pc:spChg chg="mod">
          <ac:chgData name="Heather OReilly" userId="5f1c026d-ece2-4fdf-93ba-815ea1318cb6" providerId="ADAL" clId="{B024A7A6-E898-4477-8F59-72E1E723FE28}" dt="2025-05-08T16:26:42.242" v="38" actId="2711"/>
          <ac:spMkLst>
            <pc:docMk/>
            <pc:sldMk cId="4258535516" sldId="3428"/>
            <ac:spMk id="7" creationId="{0FD0A5B6-7220-AAAF-280A-7F79F54D48DC}"/>
          </ac:spMkLst>
        </pc:spChg>
        <pc:picChg chg="del">
          <ac:chgData name="Heather OReilly" userId="5f1c026d-ece2-4fdf-93ba-815ea1318cb6" providerId="ADAL" clId="{B024A7A6-E898-4477-8F59-72E1E723FE28}" dt="2025-05-08T23:29:28.471" v="139" actId="478"/>
          <ac:picMkLst>
            <pc:docMk/>
            <pc:sldMk cId="4258535516" sldId="3428"/>
            <ac:picMk id="2" creationId="{78AC7961-82CD-3C53-FF73-7F23523B5AD7}"/>
          </ac:picMkLst>
        </pc:picChg>
        <pc:picChg chg="add del">
          <ac:chgData name="Heather OReilly" userId="5f1c026d-ece2-4fdf-93ba-815ea1318cb6" providerId="ADAL" clId="{B024A7A6-E898-4477-8F59-72E1E723FE28}" dt="2025-05-08T23:30:07.473" v="150" actId="478"/>
          <ac:picMkLst>
            <pc:docMk/>
            <pc:sldMk cId="4258535516" sldId="3428"/>
            <ac:picMk id="8" creationId="{390138D8-30E6-6499-45E5-26527DB4E84C}"/>
          </ac:picMkLst>
        </pc:picChg>
        <pc:picChg chg="add mod">
          <ac:chgData name="Heather OReilly" userId="5f1c026d-ece2-4fdf-93ba-815ea1318cb6" providerId="ADAL" clId="{B024A7A6-E898-4477-8F59-72E1E723FE28}" dt="2025-05-08T23:29:34.656" v="142" actId="1076"/>
          <ac:picMkLst>
            <pc:docMk/>
            <pc:sldMk cId="4258535516" sldId="3428"/>
            <ac:picMk id="10" creationId="{5385D1A8-F431-E6FF-2A42-08BF6F632B55}"/>
          </ac:picMkLst>
        </pc:picChg>
        <pc:picChg chg="add mod">
          <ac:chgData name="Heather OReilly" userId="5f1c026d-ece2-4fdf-93ba-815ea1318cb6" providerId="ADAL" clId="{B024A7A6-E898-4477-8F59-72E1E723FE28}" dt="2025-05-08T23:30:35.664" v="155" actId="1076"/>
          <ac:picMkLst>
            <pc:docMk/>
            <pc:sldMk cId="4258535516" sldId="3428"/>
            <ac:picMk id="12" creationId="{F8298851-88C1-6827-68EE-A7F848BC24E8}"/>
          </ac:picMkLst>
        </pc:picChg>
      </pc:sldChg>
      <pc:sldChg chg="addSp delSp modSp mod">
        <pc:chgData name="Heather OReilly" userId="5f1c026d-ece2-4fdf-93ba-815ea1318cb6" providerId="ADAL" clId="{B024A7A6-E898-4477-8F59-72E1E723FE28}" dt="2025-05-08T23:31:06.105" v="164" actId="1076"/>
        <pc:sldMkLst>
          <pc:docMk/>
          <pc:sldMk cId="2742030318" sldId="3429"/>
        </pc:sldMkLst>
        <pc:spChg chg="del">
          <ac:chgData name="Heather OReilly" userId="5f1c026d-ece2-4fdf-93ba-815ea1318cb6" providerId="ADAL" clId="{B024A7A6-E898-4477-8F59-72E1E723FE28}" dt="2025-05-08T23:19:12.044" v="91" actId="478"/>
          <ac:spMkLst>
            <pc:docMk/>
            <pc:sldMk cId="2742030318" sldId="3429"/>
            <ac:spMk id="5" creationId="{6B088B8A-D91E-D986-703D-E3E04B5DD5F7}"/>
          </ac:spMkLst>
        </pc:spChg>
        <pc:spChg chg="mod">
          <ac:chgData name="Heather OReilly" userId="5f1c026d-ece2-4fdf-93ba-815ea1318cb6" providerId="ADAL" clId="{B024A7A6-E898-4477-8F59-72E1E723FE28}" dt="2025-05-08T16:28:17.345" v="63" actId="404"/>
          <ac:spMkLst>
            <pc:docMk/>
            <pc:sldMk cId="2742030318" sldId="3429"/>
            <ac:spMk id="6" creationId="{657E3BEA-5147-163C-3BBB-F97E6FACFEFB}"/>
          </ac:spMkLst>
        </pc:spChg>
        <pc:picChg chg="del mod">
          <ac:chgData name="Heather OReilly" userId="5f1c026d-ece2-4fdf-93ba-815ea1318cb6" providerId="ADAL" clId="{B024A7A6-E898-4477-8F59-72E1E723FE28}" dt="2025-05-08T23:31:00.254" v="162" actId="478"/>
          <ac:picMkLst>
            <pc:docMk/>
            <pc:sldMk cId="2742030318" sldId="3429"/>
            <ac:picMk id="2" creationId="{392B4DBC-A0AB-D91E-0A60-69F4C5FE4DD6}"/>
          </ac:picMkLst>
        </pc:picChg>
        <pc:picChg chg="add mod">
          <ac:chgData name="Heather OReilly" userId="5f1c026d-ece2-4fdf-93ba-815ea1318cb6" providerId="ADAL" clId="{B024A7A6-E898-4477-8F59-72E1E723FE28}" dt="2025-05-08T23:31:06.105" v="164" actId="1076"/>
          <ac:picMkLst>
            <pc:docMk/>
            <pc:sldMk cId="2742030318" sldId="3429"/>
            <ac:picMk id="5" creationId="{F845D8B9-139F-7744-AD2D-9F56A7B81843}"/>
          </ac:picMkLst>
        </pc:picChg>
      </pc:sldChg>
      <pc:sldChg chg="delSp modSp mod">
        <pc:chgData name="Heather OReilly" userId="5f1c026d-ece2-4fdf-93ba-815ea1318cb6" providerId="ADAL" clId="{B024A7A6-E898-4477-8F59-72E1E723FE28}" dt="2025-05-08T23:21:03.149" v="107" actId="478"/>
        <pc:sldMkLst>
          <pc:docMk/>
          <pc:sldMk cId="2109067872" sldId="3430"/>
        </pc:sldMkLst>
        <pc:spChg chg="del">
          <ac:chgData name="Heather OReilly" userId="5f1c026d-ece2-4fdf-93ba-815ea1318cb6" providerId="ADAL" clId="{B024A7A6-E898-4477-8F59-72E1E723FE28}" dt="2025-05-08T23:21:03.149" v="107" actId="478"/>
          <ac:spMkLst>
            <pc:docMk/>
            <pc:sldMk cId="2109067872" sldId="3430"/>
            <ac:spMk id="8" creationId="{DA4C268C-264D-4F48-B4FB-4F0520EFA0B9}"/>
          </ac:spMkLst>
        </pc:spChg>
        <pc:spChg chg="mod">
          <ac:chgData name="Heather OReilly" userId="5f1c026d-ece2-4fdf-93ba-815ea1318cb6" providerId="ADAL" clId="{B024A7A6-E898-4477-8F59-72E1E723FE28}" dt="2025-05-08T23:17:49.529" v="78" actId="404"/>
          <ac:spMkLst>
            <pc:docMk/>
            <pc:sldMk cId="2109067872" sldId="3430"/>
            <ac:spMk id="13" creationId="{AFFB2D78-437B-7DFA-8D42-B877DEEEC782}"/>
          </ac:spMkLst>
        </pc:spChg>
        <pc:picChg chg="del">
          <ac:chgData name="Heather OReilly" userId="5f1c026d-ece2-4fdf-93ba-815ea1318cb6" providerId="ADAL" clId="{B024A7A6-E898-4477-8F59-72E1E723FE28}" dt="2025-05-08T23:17:43.596" v="77" actId="478"/>
          <ac:picMkLst>
            <pc:docMk/>
            <pc:sldMk cId="2109067872" sldId="3430"/>
            <ac:picMk id="15" creationId="{5D67D700-EC4B-F90D-1CD0-45D9541661CA}"/>
          </ac:picMkLst>
        </pc:picChg>
        <pc:picChg chg="del">
          <ac:chgData name="Heather OReilly" userId="5f1c026d-ece2-4fdf-93ba-815ea1318cb6" providerId="ADAL" clId="{B024A7A6-E898-4477-8F59-72E1E723FE28}" dt="2025-05-08T23:17:43.596" v="77" actId="478"/>
          <ac:picMkLst>
            <pc:docMk/>
            <pc:sldMk cId="2109067872" sldId="3430"/>
            <ac:picMk id="17" creationId="{3CED7E9B-4AAB-22CA-5854-13D21D479709}"/>
          </ac:picMkLst>
        </pc:picChg>
      </pc:sldChg>
      <pc:sldMasterChg chg="modSp modSldLayout">
        <pc:chgData name="Heather OReilly" userId="5f1c026d-ece2-4fdf-93ba-815ea1318cb6" providerId="ADAL" clId="{B024A7A6-E898-4477-8F59-72E1E723FE28}" dt="2025-05-08T23:20:19.625" v="105" actId="478"/>
        <pc:sldMasterMkLst>
          <pc:docMk/>
          <pc:sldMasterMk cId="2019917123" sldId="2147483977"/>
        </pc:sldMasterMkLst>
        <pc:spChg chg="mod">
          <ac:chgData name="Heather OReilly" userId="5f1c026d-ece2-4fdf-93ba-815ea1318cb6" providerId="ADAL" clId="{B024A7A6-E898-4477-8F59-72E1E723FE28}" dt="2025-05-08T16:21:03.547" v="0" actId="2711"/>
          <ac:spMkLst>
            <pc:docMk/>
            <pc:sldMasterMk cId="2019917123" sldId="2147483977"/>
            <ac:spMk id="2" creationId="{DBAF19E0-8CFE-AF87-E47C-6AFF6F54116D}"/>
          </ac:spMkLst>
        </pc:spChg>
        <pc:spChg chg="mod">
          <ac:chgData name="Heather OReilly" userId="5f1c026d-ece2-4fdf-93ba-815ea1318cb6" providerId="ADAL" clId="{B024A7A6-E898-4477-8F59-72E1E723FE28}" dt="2025-05-08T16:21:13.922" v="2" actId="2711"/>
          <ac:spMkLst>
            <pc:docMk/>
            <pc:sldMasterMk cId="2019917123" sldId="2147483977"/>
            <ac:spMk id="5" creationId="{14B4D0FA-0432-78FC-1FBA-2D359657AD82}"/>
          </ac:spMkLst>
        </pc:spChg>
        <pc:spChg chg="mod">
          <ac:chgData name="Heather OReilly" userId="5f1c026d-ece2-4fdf-93ba-815ea1318cb6" providerId="ADAL" clId="{B024A7A6-E898-4477-8F59-72E1E723FE28}" dt="2025-05-08T16:21:13.922" v="2" actId="2711"/>
          <ac:spMkLst>
            <pc:docMk/>
            <pc:sldMasterMk cId="2019917123" sldId="2147483977"/>
            <ac:spMk id="6" creationId="{6C7B0AD2-2EA2-F115-F6C0-9839A8BC5974}"/>
          </ac:spMkLst>
        </pc:spChg>
        <pc:spChg chg="mod">
          <ac:chgData name="Heather OReilly" userId="5f1c026d-ece2-4fdf-93ba-815ea1318cb6" providerId="ADAL" clId="{B024A7A6-E898-4477-8F59-72E1E723FE28}" dt="2025-05-08T16:21:08.456" v="1" actId="2711"/>
          <ac:spMkLst>
            <pc:docMk/>
            <pc:sldMasterMk cId="2019917123" sldId="2147483977"/>
            <ac:spMk id="9" creationId="{8E7DEDAD-1EC2-E352-8616-7A4C6239DD03}"/>
          </ac:spMkLst>
        </pc:spChg>
        <pc:spChg chg="mod">
          <ac:chgData name="Heather OReilly" userId="5f1c026d-ece2-4fdf-93ba-815ea1318cb6" providerId="ADAL" clId="{B024A7A6-E898-4477-8F59-72E1E723FE28}" dt="2025-05-08T16:21:13.922" v="2" actId="2711"/>
          <ac:spMkLst>
            <pc:docMk/>
            <pc:sldMasterMk cId="2019917123" sldId="2147483977"/>
            <ac:spMk id="12" creationId="{96964731-0145-70D3-443C-B4AE357ED2C0}"/>
          </ac:spMkLst>
        </pc:spChg>
        <pc:sldLayoutChg chg="delSp mod">
          <pc:chgData name="Heather OReilly" userId="5f1c026d-ece2-4fdf-93ba-815ea1318cb6" providerId="ADAL" clId="{B024A7A6-E898-4477-8F59-72E1E723FE28}" dt="2025-05-08T23:20:02.491" v="101" actId="478"/>
          <pc:sldLayoutMkLst>
            <pc:docMk/>
            <pc:sldMasterMk cId="2019917123" sldId="2147483977"/>
            <pc:sldLayoutMk cId="3221685657" sldId="2147483978"/>
          </pc:sldLayoutMkLst>
          <pc:spChg chg="del">
            <ac:chgData name="Heather OReilly" userId="5f1c026d-ece2-4fdf-93ba-815ea1318cb6" providerId="ADAL" clId="{B024A7A6-E898-4477-8F59-72E1E723FE28}" dt="2025-05-08T23:20:02.491" v="101" actId="478"/>
            <ac:spMkLst>
              <pc:docMk/>
              <pc:sldMasterMk cId="2019917123" sldId="2147483977"/>
              <pc:sldLayoutMk cId="3221685657" sldId="2147483978"/>
              <ac:spMk id="54" creationId="{BA25BE37-44E5-4972-7F4B-2A14A33E10EB}"/>
            </ac:spMkLst>
          </pc:spChg>
        </pc:sldLayoutChg>
        <pc:sldLayoutChg chg="delSp mod">
          <pc:chgData name="Heather OReilly" userId="5f1c026d-ece2-4fdf-93ba-815ea1318cb6" providerId="ADAL" clId="{B024A7A6-E898-4477-8F59-72E1E723FE28}" dt="2025-05-08T23:20:06.761" v="102" actId="478"/>
          <pc:sldLayoutMkLst>
            <pc:docMk/>
            <pc:sldMasterMk cId="2019917123" sldId="2147483977"/>
            <pc:sldLayoutMk cId="3138386779" sldId="2147483993"/>
          </pc:sldLayoutMkLst>
          <pc:spChg chg="del">
            <ac:chgData name="Heather OReilly" userId="5f1c026d-ece2-4fdf-93ba-815ea1318cb6" providerId="ADAL" clId="{B024A7A6-E898-4477-8F59-72E1E723FE28}" dt="2025-05-08T23:20:06.761" v="102" actId="478"/>
            <ac:spMkLst>
              <pc:docMk/>
              <pc:sldMasterMk cId="2019917123" sldId="2147483977"/>
              <pc:sldLayoutMk cId="3138386779" sldId="2147483993"/>
              <ac:spMk id="26" creationId="{E3B3D759-3B09-0786-11CD-0B47D1B6C731}"/>
            </ac:spMkLst>
          </pc:spChg>
        </pc:sldLayoutChg>
        <pc:sldLayoutChg chg="delSp mod">
          <pc:chgData name="Heather OReilly" userId="5f1c026d-ece2-4fdf-93ba-815ea1318cb6" providerId="ADAL" clId="{B024A7A6-E898-4477-8F59-72E1E723FE28}" dt="2025-05-08T23:20:14.177" v="104" actId="478"/>
          <pc:sldLayoutMkLst>
            <pc:docMk/>
            <pc:sldMasterMk cId="2019917123" sldId="2147483977"/>
            <pc:sldLayoutMk cId="326790777" sldId="2147483996"/>
          </pc:sldLayoutMkLst>
          <pc:spChg chg="del">
            <ac:chgData name="Heather OReilly" userId="5f1c026d-ece2-4fdf-93ba-815ea1318cb6" providerId="ADAL" clId="{B024A7A6-E898-4477-8F59-72E1E723FE28}" dt="2025-05-08T23:20:14.177" v="104" actId="478"/>
            <ac:spMkLst>
              <pc:docMk/>
              <pc:sldMasterMk cId="2019917123" sldId="2147483977"/>
              <pc:sldLayoutMk cId="326790777" sldId="2147483996"/>
              <ac:spMk id="2" creationId="{1152BD9F-1F8E-8785-F174-F7DA65952F64}"/>
            </ac:spMkLst>
          </pc:spChg>
          <pc:spChg chg="del">
            <ac:chgData name="Heather OReilly" userId="5f1c026d-ece2-4fdf-93ba-815ea1318cb6" providerId="ADAL" clId="{B024A7A6-E898-4477-8F59-72E1E723FE28}" dt="2025-05-08T23:20:12.037" v="103" actId="478"/>
            <ac:spMkLst>
              <pc:docMk/>
              <pc:sldMasterMk cId="2019917123" sldId="2147483977"/>
              <pc:sldLayoutMk cId="326790777" sldId="2147483996"/>
              <ac:spMk id="9" creationId="{8AB71052-E3F4-29C7-A1BB-E9F52B78A96A}"/>
            </ac:spMkLst>
          </pc:spChg>
        </pc:sldLayoutChg>
        <pc:sldLayoutChg chg="delSp mod">
          <pc:chgData name="Heather OReilly" userId="5f1c026d-ece2-4fdf-93ba-815ea1318cb6" providerId="ADAL" clId="{B024A7A6-E898-4477-8F59-72E1E723FE28}" dt="2025-05-08T23:20:19.625" v="105" actId="478"/>
          <pc:sldLayoutMkLst>
            <pc:docMk/>
            <pc:sldMasterMk cId="2019917123" sldId="2147483977"/>
            <pc:sldLayoutMk cId="3622958133" sldId="2147484007"/>
          </pc:sldLayoutMkLst>
          <pc:spChg chg="del">
            <ac:chgData name="Heather OReilly" userId="5f1c026d-ece2-4fdf-93ba-815ea1318cb6" providerId="ADAL" clId="{B024A7A6-E898-4477-8F59-72E1E723FE28}" dt="2025-05-08T23:20:19.625" v="105" actId="478"/>
            <ac:spMkLst>
              <pc:docMk/>
              <pc:sldMasterMk cId="2019917123" sldId="2147483977"/>
              <pc:sldLayoutMk cId="3622958133" sldId="2147484007"/>
              <ac:spMk id="8" creationId="{E0D7C4A1-4644-5C41-A94B-72ED82EA8BE5}"/>
            </ac:spMkLst>
          </pc:spChg>
        </pc:sldLayoutChg>
        <pc:sldLayoutChg chg="delSp modSp mod">
          <pc:chgData name="Heather OReilly" userId="5f1c026d-ece2-4fdf-93ba-815ea1318cb6" providerId="ADAL" clId="{B024A7A6-E898-4477-8F59-72E1E723FE28}" dt="2025-05-08T23:19:58.207" v="100" actId="478"/>
          <pc:sldLayoutMkLst>
            <pc:docMk/>
            <pc:sldMasterMk cId="2019917123" sldId="2147483977"/>
            <pc:sldLayoutMk cId="896327470" sldId="2147484024"/>
          </pc:sldLayoutMkLst>
          <pc:spChg chg="del mod">
            <ac:chgData name="Heather OReilly" userId="5f1c026d-ece2-4fdf-93ba-815ea1318cb6" providerId="ADAL" clId="{B024A7A6-E898-4477-8F59-72E1E723FE28}" dt="2025-05-08T23:19:58.207" v="100" actId="478"/>
            <ac:spMkLst>
              <pc:docMk/>
              <pc:sldMasterMk cId="2019917123" sldId="2147483977"/>
              <pc:sldLayoutMk cId="896327470" sldId="2147484024"/>
              <ac:spMk id="8" creationId="{E0D7C4A1-4644-5C41-A94B-72ED82EA8BE5}"/>
            </ac:spMkLst>
          </pc:spChg>
        </pc:sldLayoutChg>
      </pc:sldMasterChg>
    </pc:docChg>
  </pc:docChgLst>
  <pc:docChgLst>
    <pc:chgData name="Heather OReilly" userId="5f1c026d-ece2-4fdf-93ba-815ea1318cb6" providerId="ADAL" clId="{5903FD6D-7D20-40E5-93DC-3ECC94ED43D4}"/>
    <pc:docChg chg="undo custSel addSld delSld modSld sldOrd delMainMaster modMainMaster">
      <pc:chgData name="Heather OReilly" userId="5f1c026d-ece2-4fdf-93ba-815ea1318cb6" providerId="ADAL" clId="{5903FD6D-7D20-40E5-93DC-3ECC94ED43D4}" dt="2024-02-20T18:13:27.736" v="1213" actId="20577"/>
      <pc:docMkLst>
        <pc:docMk/>
      </pc:docMkLst>
      <pc:sldChg chg="addSp delSp modSp mod">
        <pc:chgData name="Heather OReilly" userId="5f1c026d-ece2-4fdf-93ba-815ea1318cb6" providerId="ADAL" clId="{5903FD6D-7D20-40E5-93DC-3ECC94ED43D4}" dt="2024-02-20T18:13:27.736" v="1213" actId="20577"/>
        <pc:sldMkLst>
          <pc:docMk/>
          <pc:sldMk cId="926918995" sldId="265"/>
        </pc:sldMkLst>
      </pc:sldChg>
      <pc:sldChg chg="del">
        <pc:chgData name="Heather OReilly" userId="5f1c026d-ece2-4fdf-93ba-815ea1318cb6" providerId="ADAL" clId="{5903FD6D-7D20-40E5-93DC-3ECC94ED43D4}" dt="2024-02-13T23:05:31.679" v="419" actId="47"/>
        <pc:sldMkLst>
          <pc:docMk/>
          <pc:sldMk cId="1661690690" sldId="274"/>
        </pc:sldMkLst>
      </pc:sldChg>
      <pc:sldChg chg="modSp del mod">
        <pc:chgData name="Heather OReilly" userId="5f1c026d-ece2-4fdf-93ba-815ea1318cb6" providerId="ADAL" clId="{5903FD6D-7D20-40E5-93DC-3ECC94ED43D4}" dt="2024-02-20T18:01:38.022" v="1107" actId="47"/>
        <pc:sldMkLst>
          <pc:docMk/>
          <pc:sldMk cId="1838151921" sldId="3380"/>
        </pc:sldMkLst>
      </pc:sldChg>
      <pc:sldChg chg="modSp del mod">
        <pc:chgData name="Heather OReilly" userId="5f1c026d-ece2-4fdf-93ba-815ea1318cb6" providerId="ADAL" clId="{5903FD6D-7D20-40E5-93DC-3ECC94ED43D4}" dt="2024-02-16T19:41:41.792" v="1031" actId="47"/>
        <pc:sldMkLst>
          <pc:docMk/>
          <pc:sldMk cId="1057637179" sldId="3386"/>
        </pc:sldMkLst>
      </pc:sldChg>
      <pc:sldChg chg="modSp mod">
        <pc:chgData name="Heather OReilly" userId="5f1c026d-ece2-4fdf-93ba-815ea1318cb6" providerId="ADAL" clId="{5903FD6D-7D20-40E5-93DC-3ECC94ED43D4}" dt="2024-02-16T19:57:31.762" v="1035" actId="179"/>
        <pc:sldMkLst>
          <pc:docMk/>
          <pc:sldMk cId="3904898925" sldId="3387"/>
        </pc:sldMkLst>
      </pc:sldChg>
      <pc:sldChg chg="modSp mod">
        <pc:chgData name="Heather OReilly" userId="5f1c026d-ece2-4fdf-93ba-815ea1318cb6" providerId="ADAL" clId="{5903FD6D-7D20-40E5-93DC-3ECC94ED43D4}" dt="2024-02-13T23:07:10.930" v="425" actId="1076"/>
        <pc:sldMkLst>
          <pc:docMk/>
          <pc:sldMk cId="4252120206" sldId="3388"/>
        </pc:sldMkLst>
      </pc:sldChg>
      <pc:sldChg chg="modSp mod">
        <pc:chgData name="Heather OReilly" userId="5f1c026d-ece2-4fdf-93ba-815ea1318cb6" providerId="ADAL" clId="{5903FD6D-7D20-40E5-93DC-3ECC94ED43D4}" dt="2024-02-13T23:07:18.666" v="426" actId="1076"/>
        <pc:sldMkLst>
          <pc:docMk/>
          <pc:sldMk cId="1273533348" sldId="3389"/>
        </pc:sldMkLst>
      </pc:sldChg>
      <pc:sldChg chg="modSp mod">
        <pc:chgData name="Heather OReilly" userId="5f1c026d-ece2-4fdf-93ba-815ea1318cb6" providerId="ADAL" clId="{5903FD6D-7D20-40E5-93DC-3ECC94ED43D4}" dt="2024-02-13T23:07:23.709" v="427" actId="1076"/>
        <pc:sldMkLst>
          <pc:docMk/>
          <pc:sldMk cId="4219942690" sldId="3390"/>
        </pc:sldMkLst>
      </pc:sldChg>
      <pc:sldChg chg="modSp del mod">
        <pc:chgData name="Heather OReilly" userId="5f1c026d-ece2-4fdf-93ba-815ea1318cb6" providerId="ADAL" clId="{5903FD6D-7D20-40E5-93DC-3ECC94ED43D4}" dt="2024-02-20T18:11:13.004" v="1152" actId="47"/>
        <pc:sldMkLst>
          <pc:docMk/>
          <pc:sldMk cId="272011423" sldId="3401"/>
        </pc:sldMkLst>
      </pc:sldChg>
      <pc:sldChg chg="del">
        <pc:chgData name="Heather OReilly" userId="5f1c026d-ece2-4fdf-93ba-815ea1318cb6" providerId="ADAL" clId="{5903FD6D-7D20-40E5-93DC-3ECC94ED43D4}" dt="2024-02-13T23:05:31.034" v="418" actId="47"/>
        <pc:sldMkLst>
          <pc:docMk/>
          <pc:sldMk cId="2269801462" sldId="3408"/>
        </pc:sldMkLst>
      </pc:sldChg>
      <pc:sldChg chg="modSp mod">
        <pc:chgData name="Heather OReilly" userId="5f1c026d-ece2-4fdf-93ba-815ea1318cb6" providerId="ADAL" clId="{5903FD6D-7D20-40E5-93DC-3ECC94ED43D4}" dt="2024-02-20T18:02:36.047" v="1112" actId="14100"/>
        <pc:sldMkLst>
          <pc:docMk/>
          <pc:sldMk cId="624684179" sldId="3410"/>
        </pc:sldMkLst>
      </pc:sldChg>
      <pc:sldChg chg="modSp mod">
        <pc:chgData name="Heather OReilly" userId="5f1c026d-ece2-4fdf-93ba-815ea1318cb6" providerId="ADAL" clId="{5903FD6D-7D20-40E5-93DC-3ECC94ED43D4}" dt="2024-02-13T23:07:05.066" v="424" actId="1076"/>
        <pc:sldMkLst>
          <pc:docMk/>
          <pc:sldMk cId="1792231898" sldId="3416"/>
        </pc:sldMkLst>
      </pc:sldChg>
      <pc:sldChg chg="delSp modSp mod">
        <pc:chgData name="Heather OReilly" userId="5f1c026d-ece2-4fdf-93ba-815ea1318cb6" providerId="ADAL" clId="{5903FD6D-7D20-40E5-93DC-3ECC94ED43D4}" dt="2024-02-16T19:03:50.172" v="827" actId="1076"/>
        <pc:sldMkLst>
          <pc:docMk/>
          <pc:sldMk cId="3453581928" sldId="3417"/>
        </pc:sldMkLst>
      </pc:sldChg>
      <pc:sldChg chg="delSp modSp mod delCm">
        <pc:chgData name="Heather OReilly" userId="5f1c026d-ece2-4fdf-93ba-815ea1318cb6" providerId="ADAL" clId="{5903FD6D-7D20-40E5-93DC-3ECC94ED43D4}" dt="2024-02-16T19:05:02.120" v="836" actId="478"/>
        <pc:sldMkLst>
          <pc:docMk/>
          <pc:sldMk cId="1902353386" sldId="3418"/>
        </pc:sldMkLst>
        <pc:extLst>
          <p:ext xmlns:p="http://schemas.openxmlformats.org/presentationml/2006/main" uri="{D6D511B9-2390-475A-947B-AFAB55BFBCF1}">
            <pc226:cmChg xmlns:pc226="http://schemas.microsoft.com/office/powerpoint/2022/06/main/command" chg="del">
              <pc226:chgData name="Heather OReilly" userId="5f1c026d-ece2-4fdf-93ba-815ea1318cb6" providerId="ADAL" clId="{5903FD6D-7D20-40E5-93DC-3ECC94ED43D4}" dt="2024-02-13T23:05:57.719" v="420"/>
              <pc2:cmMkLst xmlns:pc2="http://schemas.microsoft.com/office/powerpoint/2019/9/main/command">
                <pc:docMk/>
                <pc:sldMk cId="1902353386" sldId="3418"/>
                <pc2:cmMk id="{F5CC08C2-5EA0-4151-98A0-B73DDE11C9C5}"/>
              </pc2:cmMkLst>
            </pc226:cmChg>
          </p:ext>
        </pc:extLst>
      </pc:sldChg>
      <pc:sldChg chg="addSp delSp modSp del mod ord">
        <pc:chgData name="Heather OReilly" userId="5f1c026d-ece2-4fdf-93ba-815ea1318cb6" providerId="ADAL" clId="{5903FD6D-7D20-40E5-93DC-3ECC94ED43D4}" dt="2024-02-20T18:00:44.736" v="1101" actId="47"/>
        <pc:sldMkLst>
          <pc:docMk/>
          <pc:sldMk cId="691800471" sldId="3419"/>
        </pc:sldMkLst>
      </pc:sldChg>
      <pc:sldChg chg="delSp modSp mod">
        <pc:chgData name="Heather OReilly" userId="5f1c026d-ece2-4fdf-93ba-815ea1318cb6" providerId="ADAL" clId="{5903FD6D-7D20-40E5-93DC-3ECC94ED43D4}" dt="2024-02-20T18:12:47.759" v="1174" actId="255"/>
        <pc:sldMkLst>
          <pc:docMk/>
          <pc:sldMk cId="2299849798" sldId="3420"/>
        </pc:sldMkLst>
      </pc:sldChg>
      <pc:sldChg chg="delSp modSp mod">
        <pc:chgData name="Heather OReilly" userId="5f1c026d-ece2-4fdf-93ba-815ea1318cb6" providerId="ADAL" clId="{5903FD6D-7D20-40E5-93DC-3ECC94ED43D4}" dt="2024-02-20T18:01:46.837" v="1108" actId="478"/>
        <pc:sldMkLst>
          <pc:docMk/>
          <pc:sldMk cId="419549349" sldId="3421"/>
        </pc:sldMkLst>
      </pc:sldChg>
      <pc:sldChg chg="delSp modSp mod ord">
        <pc:chgData name="Heather OReilly" userId="5f1c026d-ece2-4fdf-93ba-815ea1318cb6" providerId="ADAL" clId="{5903FD6D-7D20-40E5-93DC-3ECC94ED43D4}" dt="2024-02-16T19:28:37.853" v="926"/>
        <pc:sldMkLst>
          <pc:docMk/>
          <pc:sldMk cId="2821037618" sldId="3422"/>
        </pc:sldMkLst>
      </pc:sldChg>
      <pc:sldChg chg="modSp mod">
        <pc:chgData name="Heather OReilly" userId="5f1c026d-ece2-4fdf-93ba-815ea1318cb6" providerId="ADAL" clId="{5903FD6D-7D20-40E5-93DC-3ECC94ED43D4}" dt="2024-02-16T19:10:28.070" v="864" actId="20577"/>
        <pc:sldMkLst>
          <pc:docMk/>
          <pc:sldMk cId="2088493895" sldId="3423"/>
        </pc:sldMkLst>
      </pc:sldChg>
      <pc:sldChg chg="modSp mod">
        <pc:chgData name="Heather OReilly" userId="5f1c026d-ece2-4fdf-93ba-815ea1318cb6" providerId="ADAL" clId="{5903FD6D-7D20-40E5-93DC-3ECC94ED43D4}" dt="2024-02-16T19:13:14.843" v="891" actId="20577"/>
        <pc:sldMkLst>
          <pc:docMk/>
          <pc:sldMk cId="1059291819" sldId="3424"/>
        </pc:sldMkLst>
      </pc:sldChg>
      <pc:sldChg chg="modSp mod">
        <pc:chgData name="Heather OReilly" userId="5f1c026d-ece2-4fdf-93ba-815ea1318cb6" providerId="ADAL" clId="{5903FD6D-7D20-40E5-93DC-3ECC94ED43D4}" dt="2024-02-20T17:02:51.354" v="1099" actId="20577"/>
        <pc:sldMkLst>
          <pc:docMk/>
          <pc:sldMk cId="2051947436" sldId="3425"/>
        </pc:sldMkLst>
      </pc:sldChg>
      <pc:sldChg chg="modSp mod">
        <pc:chgData name="Heather OReilly" userId="5f1c026d-ece2-4fdf-93ba-815ea1318cb6" providerId="ADAL" clId="{5903FD6D-7D20-40E5-93DC-3ECC94ED43D4}" dt="2024-02-20T18:02:20.827" v="1110" actId="14100"/>
        <pc:sldMkLst>
          <pc:docMk/>
          <pc:sldMk cId="881547459" sldId="3426"/>
        </pc:sldMkLst>
      </pc:sldChg>
      <pc:sldChg chg="addSp delSp modSp new mod modClrScheme chgLayout">
        <pc:chgData name="Heather OReilly" userId="5f1c026d-ece2-4fdf-93ba-815ea1318cb6" providerId="ADAL" clId="{5903FD6D-7D20-40E5-93DC-3ECC94ED43D4}" dt="2024-02-16T19:36:03.968" v="949" actId="1076"/>
        <pc:sldMkLst>
          <pc:docMk/>
          <pc:sldMk cId="1882647992" sldId="3427"/>
        </pc:sldMkLst>
      </pc:sldChg>
      <pc:sldChg chg="addSp delSp modSp new mod modClrScheme chgLayout">
        <pc:chgData name="Heather OReilly" userId="5f1c026d-ece2-4fdf-93ba-815ea1318cb6" providerId="ADAL" clId="{5903FD6D-7D20-40E5-93DC-3ECC94ED43D4}" dt="2024-02-16T19:41:13.070" v="1030" actId="113"/>
        <pc:sldMkLst>
          <pc:docMk/>
          <pc:sldMk cId="4258535516" sldId="3428"/>
        </pc:sldMkLst>
      </pc:sldChg>
      <pc:sldChg chg="addSp modSp add mod">
        <pc:chgData name="Heather OReilly" userId="5f1c026d-ece2-4fdf-93ba-815ea1318cb6" providerId="ADAL" clId="{5903FD6D-7D20-40E5-93DC-3ECC94ED43D4}" dt="2024-02-16T19:40:06.896" v="1028" actId="1076"/>
        <pc:sldMkLst>
          <pc:docMk/>
          <pc:sldMk cId="2742030318" sldId="3429"/>
        </pc:sldMkLst>
      </pc:sldChg>
      <pc:sldChg chg="modSp add mod">
        <pc:chgData name="Heather OReilly" userId="5f1c026d-ece2-4fdf-93ba-815ea1318cb6" providerId="ADAL" clId="{5903FD6D-7D20-40E5-93DC-3ECC94ED43D4}" dt="2024-02-20T18:11:46.674" v="1171" actId="20577"/>
        <pc:sldMkLst>
          <pc:docMk/>
          <pc:sldMk cId="2109067872" sldId="3430"/>
        </pc:sldMkLst>
      </pc:sldChg>
      <pc:sldMasterChg chg="delSldLayout modSldLayout">
        <pc:chgData name="Heather OReilly" userId="5f1c026d-ece2-4fdf-93ba-815ea1318cb6" providerId="ADAL" clId="{5903FD6D-7D20-40E5-93DC-3ECC94ED43D4}" dt="2024-02-16T19:15:17.872" v="920" actId="2696"/>
        <pc:sldMasterMkLst>
          <pc:docMk/>
          <pc:sldMasterMk cId="2019917123" sldId="2147483977"/>
        </pc:sldMasterMkLst>
        <pc:sldLayoutChg chg="delSp modSp mod">
          <pc:chgData name="Heather OReilly" userId="5f1c026d-ece2-4fdf-93ba-815ea1318cb6" providerId="ADAL" clId="{5903FD6D-7D20-40E5-93DC-3ECC94ED43D4}" dt="2024-02-13T23:04:36.410" v="130" actId="478"/>
          <pc:sldLayoutMkLst>
            <pc:docMk/>
            <pc:sldMasterMk cId="2019917123" sldId="2147483977"/>
            <pc:sldLayoutMk cId="3221685657" sldId="2147483978"/>
          </pc:sldLayoutMkLst>
        </pc:sldLayoutChg>
        <pc:sldLayoutChg chg="del">
          <pc:chgData name="Heather OReilly" userId="5f1c026d-ece2-4fdf-93ba-815ea1318cb6" providerId="ADAL" clId="{5903FD6D-7D20-40E5-93DC-3ECC94ED43D4}" dt="2024-02-13T23:03:35.997" v="2" actId="2696"/>
          <pc:sldLayoutMkLst>
            <pc:docMk/>
            <pc:sldMasterMk cId="2019917123" sldId="2147483977"/>
            <pc:sldLayoutMk cId="1138374918" sldId="2147483979"/>
          </pc:sldLayoutMkLst>
        </pc:sldLayoutChg>
        <pc:sldLayoutChg chg="del">
          <pc:chgData name="Heather OReilly" userId="5f1c026d-ece2-4fdf-93ba-815ea1318cb6" providerId="ADAL" clId="{5903FD6D-7D20-40E5-93DC-3ECC94ED43D4}" dt="2024-02-13T23:03:38.358" v="5" actId="2696"/>
          <pc:sldLayoutMkLst>
            <pc:docMk/>
            <pc:sldMasterMk cId="2019917123" sldId="2147483977"/>
            <pc:sldLayoutMk cId="3086928086" sldId="2147483980"/>
          </pc:sldLayoutMkLst>
        </pc:sldLayoutChg>
        <pc:sldLayoutChg chg="del">
          <pc:chgData name="Heather OReilly" userId="5f1c026d-ece2-4fdf-93ba-815ea1318cb6" providerId="ADAL" clId="{5903FD6D-7D20-40E5-93DC-3ECC94ED43D4}" dt="2024-02-13T23:03:39.787" v="7" actId="2696"/>
          <pc:sldLayoutMkLst>
            <pc:docMk/>
            <pc:sldMasterMk cId="2019917123" sldId="2147483977"/>
            <pc:sldLayoutMk cId="3297786845" sldId="2147483981"/>
          </pc:sldLayoutMkLst>
        </pc:sldLayoutChg>
        <pc:sldLayoutChg chg="del">
          <pc:chgData name="Heather OReilly" userId="5f1c026d-ece2-4fdf-93ba-815ea1318cb6" providerId="ADAL" clId="{5903FD6D-7D20-40E5-93DC-3ECC94ED43D4}" dt="2024-02-13T23:03:41.145" v="9" actId="2696"/>
          <pc:sldLayoutMkLst>
            <pc:docMk/>
            <pc:sldMasterMk cId="2019917123" sldId="2147483977"/>
            <pc:sldLayoutMk cId="3822209759" sldId="2147483982"/>
          </pc:sldLayoutMkLst>
        </pc:sldLayoutChg>
        <pc:sldLayoutChg chg="del">
          <pc:chgData name="Heather OReilly" userId="5f1c026d-ece2-4fdf-93ba-815ea1318cb6" providerId="ADAL" clId="{5903FD6D-7D20-40E5-93DC-3ECC94ED43D4}" dt="2024-02-13T23:03:42.162" v="10" actId="2696"/>
          <pc:sldLayoutMkLst>
            <pc:docMk/>
            <pc:sldMasterMk cId="2019917123" sldId="2147483977"/>
            <pc:sldLayoutMk cId="773004127" sldId="2147483983"/>
          </pc:sldLayoutMkLst>
        </pc:sldLayoutChg>
        <pc:sldLayoutChg chg="del">
          <pc:chgData name="Heather OReilly" userId="5f1c026d-ece2-4fdf-93ba-815ea1318cb6" providerId="ADAL" clId="{5903FD6D-7D20-40E5-93DC-3ECC94ED43D4}" dt="2024-02-13T23:03:44.425" v="13" actId="2696"/>
          <pc:sldLayoutMkLst>
            <pc:docMk/>
            <pc:sldMasterMk cId="2019917123" sldId="2147483977"/>
            <pc:sldLayoutMk cId="1546346300" sldId="2147483984"/>
          </pc:sldLayoutMkLst>
        </pc:sldLayoutChg>
        <pc:sldLayoutChg chg="del">
          <pc:chgData name="Heather OReilly" userId="5f1c026d-ece2-4fdf-93ba-815ea1318cb6" providerId="ADAL" clId="{5903FD6D-7D20-40E5-93DC-3ECC94ED43D4}" dt="2024-02-13T23:03:42.815" v="11" actId="2696"/>
          <pc:sldLayoutMkLst>
            <pc:docMk/>
            <pc:sldMasterMk cId="2019917123" sldId="2147483977"/>
            <pc:sldLayoutMk cId="3079376591" sldId="2147483985"/>
          </pc:sldLayoutMkLst>
        </pc:sldLayoutChg>
        <pc:sldLayoutChg chg="del">
          <pc:chgData name="Heather OReilly" userId="5f1c026d-ece2-4fdf-93ba-815ea1318cb6" providerId="ADAL" clId="{5903FD6D-7D20-40E5-93DC-3ECC94ED43D4}" dt="2024-02-13T23:03:45.590" v="14" actId="2696"/>
          <pc:sldLayoutMkLst>
            <pc:docMk/>
            <pc:sldMasterMk cId="2019917123" sldId="2147483977"/>
            <pc:sldLayoutMk cId="1427190877" sldId="2147483986"/>
          </pc:sldLayoutMkLst>
        </pc:sldLayoutChg>
        <pc:sldLayoutChg chg="delSp modSp mod">
          <pc:chgData name="Heather OReilly" userId="5f1c026d-ece2-4fdf-93ba-815ea1318cb6" providerId="ADAL" clId="{5903FD6D-7D20-40E5-93DC-3ECC94ED43D4}" dt="2024-02-13T23:04:39.571" v="159" actId="478"/>
          <pc:sldLayoutMkLst>
            <pc:docMk/>
            <pc:sldMasterMk cId="2019917123" sldId="2147483977"/>
            <pc:sldLayoutMk cId="1160448129" sldId="2147483987"/>
          </pc:sldLayoutMkLst>
        </pc:sldLayoutChg>
        <pc:sldLayoutChg chg="del">
          <pc:chgData name="Heather OReilly" userId="5f1c026d-ece2-4fdf-93ba-815ea1318cb6" providerId="ADAL" clId="{5903FD6D-7D20-40E5-93DC-3ECC94ED43D4}" dt="2024-02-13T23:03:49.851" v="15" actId="2696"/>
          <pc:sldLayoutMkLst>
            <pc:docMk/>
            <pc:sldMasterMk cId="2019917123" sldId="2147483977"/>
            <pc:sldLayoutMk cId="408548507" sldId="2147483988"/>
          </pc:sldLayoutMkLst>
        </pc:sldLayoutChg>
        <pc:sldLayoutChg chg="del">
          <pc:chgData name="Heather OReilly" userId="5f1c026d-ece2-4fdf-93ba-815ea1318cb6" providerId="ADAL" clId="{5903FD6D-7D20-40E5-93DC-3ECC94ED43D4}" dt="2024-02-13T23:03:50.579" v="16" actId="2696"/>
          <pc:sldLayoutMkLst>
            <pc:docMk/>
            <pc:sldMasterMk cId="2019917123" sldId="2147483977"/>
            <pc:sldLayoutMk cId="3226698792" sldId="2147483989"/>
          </pc:sldLayoutMkLst>
        </pc:sldLayoutChg>
        <pc:sldLayoutChg chg="del">
          <pc:chgData name="Heather OReilly" userId="5f1c026d-ece2-4fdf-93ba-815ea1318cb6" providerId="ADAL" clId="{5903FD6D-7D20-40E5-93DC-3ECC94ED43D4}" dt="2024-02-13T23:03:51.843" v="18" actId="2696"/>
          <pc:sldLayoutMkLst>
            <pc:docMk/>
            <pc:sldMasterMk cId="2019917123" sldId="2147483977"/>
            <pc:sldLayoutMk cId="1905245584" sldId="2147483990"/>
          </pc:sldLayoutMkLst>
        </pc:sldLayoutChg>
        <pc:sldLayoutChg chg="del">
          <pc:chgData name="Heather OReilly" userId="5f1c026d-ece2-4fdf-93ba-815ea1318cb6" providerId="ADAL" clId="{5903FD6D-7D20-40E5-93DC-3ECC94ED43D4}" dt="2024-02-13T23:03:54.575" v="22" actId="2696"/>
          <pc:sldLayoutMkLst>
            <pc:docMk/>
            <pc:sldMasterMk cId="2019917123" sldId="2147483977"/>
            <pc:sldLayoutMk cId="2711683535" sldId="2147483991"/>
          </pc:sldLayoutMkLst>
        </pc:sldLayoutChg>
        <pc:sldLayoutChg chg="del">
          <pc:chgData name="Heather OReilly" userId="5f1c026d-ece2-4fdf-93ba-815ea1318cb6" providerId="ADAL" clId="{5903FD6D-7D20-40E5-93DC-3ECC94ED43D4}" dt="2024-02-13T23:03:55.346" v="23" actId="2696"/>
          <pc:sldLayoutMkLst>
            <pc:docMk/>
            <pc:sldMasterMk cId="2019917123" sldId="2147483977"/>
            <pc:sldLayoutMk cId="1983478959" sldId="2147483992"/>
          </pc:sldLayoutMkLst>
        </pc:sldLayoutChg>
        <pc:sldLayoutChg chg="delSp modSp mod">
          <pc:chgData name="Heather OReilly" userId="5f1c026d-ece2-4fdf-93ba-815ea1318cb6" providerId="ADAL" clId="{5903FD6D-7D20-40E5-93DC-3ECC94ED43D4}" dt="2024-02-13T23:04:43.531" v="188" actId="478"/>
          <pc:sldLayoutMkLst>
            <pc:docMk/>
            <pc:sldMasterMk cId="2019917123" sldId="2147483977"/>
            <pc:sldLayoutMk cId="3138386779" sldId="2147483993"/>
          </pc:sldLayoutMkLst>
        </pc:sldLayoutChg>
        <pc:sldLayoutChg chg="del">
          <pc:chgData name="Heather OReilly" userId="5f1c026d-ece2-4fdf-93ba-815ea1318cb6" providerId="ADAL" clId="{5903FD6D-7D20-40E5-93DC-3ECC94ED43D4}" dt="2024-02-13T23:04:03.489" v="25" actId="2696"/>
          <pc:sldLayoutMkLst>
            <pc:docMk/>
            <pc:sldMasterMk cId="2019917123" sldId="2147483977"/>
            <pc:sldLayoutMk cId="2369750881" sldId="2147483994"/>
          </pc:sldLayoutMkLst>
        </pc:sldLayoutChg>
        <pc:sldLayoutChg chg="del">
          <pc:chgData name="Heather OReilly" userId="5f1c026d-ece2-4fdf-93ba-815ea1318cb6" providerId="ADAL" clId="{5903FD6D-7D20-40E5-93DC-3ECC94ED43D4}" dt="2024-02-13T23:04:04.018" v="26" actId="2696"/>
          <pc:sldLayoutMkLst>
            <pc:docMk/>
            <pc:sldMasterMk cId="2019917123" sldId="2147483977"/>
            <pc:sldLayoutMk cId="1303015122" sldId="2147483995"/>
          </pc:sldLayoutMkLst>
        </pc:sldLayoutChg>
        <pc:sldLayoutChg chg="delSp modSp mod">
          <pc:chgData name="Heather OReilly" userId="5f1c026d-ece2-4fdf-93ba-815ea1318cb6" providerId="ADAL" clId="{5903FD6D-7D20-40E5-93DC-3ECC94ED43D4}" dt="2024-02-13T23:04:46.950" v="217" actId="478"/>
          <pc:sldLayoutMkLst>
            <pc:docMk/>
            <pc:sldMasterMk cId="2019917123" sldId="2147483977"/>
            <pc:sldLayoutMk cId="326790777" sldId="2147483996"/>
          </pc:sldLayoutMkLst>
        </pc:sldLayoutChg>
        <pc:sldLayoutChg chg="del">
          <pc:chgData name="Heather OReilly" userId="5f1c026d-ece2-4fdf-93ba-815ea1318cb6" providerId="ADAL" clId="{5903FD6D-7D20-40E5-93DC-3ECC94ED43D4}" dt="2024-02-13T23:04:11.371" v="30" actId="2696"/>
          <pc:sldLayoutMkLst>
            <pc:docMk/>
            <pc:sldMasterMk cId="2019917123" sldId="2147483977"/>
            <pc:sldLayoutMk cId="700864821" sldId="2147483997"/>
          </pc:sldLayoutMkLst>
        </pc:sldLayoutChg>
        <pc:sldLayoutChg chg="del">
          <pc:chgData name="Heather OReilly" userId="5f1c026d-ece2-4fdf-93ba-815ea1318cb6" providerId="ADAL" clId="{5903FD6D-7D20-40E5-93DC-3ECC94ED43D4}" dt="2024-02-13T23:04:11.953" v="31" actId="2696"/>
          <pc:sldLayoutMkLst>
            <pc:docMk/>
            <pc:sldMasterMk cId="2019917123" sldId="2147483977"/>
            <pc:sldLayoutMk cId="921625441" sldId="2147483998"/>
          </pc:sldLayoutMkLst>
        </pc:sldLayoutChg>
        <pc:sldLayoutChg chg="del">
          <pc:chgData name="Heather OReilly" userId="5f1c026d-ece2-4fdf-93ba-815ea1318cb6" providerId="ADAL" clId="{5903FD6D-7D20-40E5-93DC-3ECC94ED43D4}" dt="2024-02-13T23:04:12.502" v="32" actId="2696"/>
          <pc:sldLayoutMkLst>
            <pc:docMk/>
            <pc:sldMasterMk cId="2019917123" sldId="2147483977"/>
            <pc:sldLayoutMk cId="3584561168" sldId="2147483999"/>
          </pc:sldLayoutMkLst>
        </pc:sldLayoutChg>
        <pc:sldLayoutChg chg="del">
          <pc:chgData name="Heather OReilly" userId="5f1c026d-ece2-4fdf-93ba-815ea1318cb6" providerId="ADAL" clId="{5903FD6D-7D20-40E5-93DC-3ECC94ED43D4}" dt="2024-02-13T23:04:13.984" v="35" actId="2696"/>
          <pc:sldLayoutMkLst>
            <pc:docMk/>
            <pc:sldMasterMk cId="2019917123" sldId="2147483977"/>
            <pc:sldLayoutMk cId="1125734336" sldId="2147484000"/>
          </pc:sldLayoutMkLst>
        </pc:sldLayoutChg>
        <pc:sldLayoutChg chg="del">
          <pc:chgData name="Heather OReilly" userId="5f1c026d-ece2-4fdf-93ba-815ea1318cb6" providerId="ADAL" clId="{5903FD6D-7D20-40E5-93DC-3ECC94ED43D4}" dt="2024-02-13T23:04:14.031" v="36" actId="2696"/>
          <pc:sldLayoutMkLst>
            <pc:docMk/>
            <pc:sldMasterMk cId="2019917123" sldId="2147483977"/>
            <pc:sldLayoutMk cId="1672952761" sldId="2147484001"/>
          </pc:sldLayoutMkLst>
        </pc:sldLayoutChg>
        <pc:sldLayoutChg chg="del">
          <pc:chgData name="Heather OReilly" userId="5f1c026d-ece2-4fdf-93ba-815ea1318cb6" providerId="ADAL" clId="{5903FD6D-7D20-40E5-93DC-3ECC94ED43D4}" dt="2024-02-13T23:04:14.777" v="37" actId="2696"/>
          <pc:sldLayoutMkLst>
            <pc:docMk/>
            <pc:sldMasterMk cId="2019917123" sldId="2147483977"/>
            <pc:sldLayoutMk cId="3755480547" sldId="2147484002"/>
          </pc:sldLayoutMkLst>
        </pc:sldLayoutChg>
        <pc:sldLayoutChg chg="del">
          <pc:chgData name="Heather OReilly" userId="5f1c026d-ece2-4fdf-93ba-815ea1318cb6" providerId="ADAL" clId="{5903FD6D-7D20-40E5-93DC-3ECC94ED43D4}" dt="2024-02-13T23:04:15.296" v="38" actId="2696"/>
          <pc:sldLayoutMkLst>
            <pc:docMk/>
            <pc:sldMasterMk cId="2019917123" sldId="2147483977"/>
            <pc:sldLayoutMk cId="710384" sldId="2147484003"/>
          </pc:sldLayoutMkLst>
        </pc:sldLayoutChg>
        <pc:sldLayoutChg chg="del">
          <pc:chgData name="Heather OReilly" userId="5f1c026d-ece2-4fdf-93ba-815ea1318cb6" providerId="ADAL" clId="{5903FD6D-7D20-40E5-93DC-3ECC94ED43D4}" dt="2024-02-13T23:04:15.767" v="39" actId="2696"/>
          <pc:sldLayoutMkLst>
            <pc:docMk/>
            <pc:sldMasterMk cId="2019917123" sldId="2147483977"/>
            <pc:sldLayoutMk cId="1051747926" sldId="2147484004"/>
          </pc:sldLayoutMkLst>
        </pc:sldLayoutChg>
        <pc:sldLayoutChg chg="del">
          <pc:chgData name="Heather OReilly" userId="5f1c026d-ece2-4fdf-93ba-815ea1318cb6" providerId="ADAL" clId="{5903FD6D-7D20-40E5-93DC-3ECC94ED43D4}" dt="2024-02-13T23:04:16.291" v="41" actId="2696"/>
          <pc:sldLayoutMkLst>
            <pc:docMk/>
            <pc:sldMasterMk cId="2019917123" sldId="2147483977"/>
            <pc:sldLayoutMk cId="1774110354" sldId="2147484005"/>
          </pc:sldLayoutMkLst>
        </pc:sldLayoutChg>
        <pc:sldLayoutChg chg="del">
          <pc:chgData name="Heather OReilly" userId="5f1c026d-ece2-4fdf-93ba-815ea1318cb6" providerId="ADAL" clId="{5903FD6D-7D20-40E5-93DC-3ECC94ED43D4}" dt="2024-02-13T23:04:16.812" v="43" actId="2696"/>
          <pc:sldLayoutMkLst>
            <pc:docMk/>
            <pc:sldMasterMk cId="2019917123" sldId="2147483977"/>
            <pc:sldLayoutMk cId="3751625199" sldId="2147484006"/>
          </pc:sldLayoutMkLst>
        </pc:sldLayoutChg>
        <pc:sldLayoutChg chg="delSp modSp mod">
          <pc:chgData name="Heather OReilly" userId="5f1c026d-ece2-4fdf-93ba-815ea1318cb6" providerId="ADAL" clId="{5903FD6D-7D20-40E5-93DC-3ECC94ED43D4}" dt="2024-02-13T23:04:54.246" v="275" actId="478"/>
          <pc:sldLayoutMkLst>
            <pc:docMk/>
            <pc:sldMasterMk cId="2019917123" sldId="2147483977"/>
            <pc:sldLayoutMk cId="3622958133" sldId="2147484007"/>
          </pc:sldLayoutMkLst>
        </pc:sldLayoutChg>
        <pc:sldLayoutChg chg="delSp modSp mod">
          <pc:chgData name="Heather OReilly" userId="5f1c026d-ece2-4fdf-93ba-815ea1318cb6" providerId="ADAL" clId="{5903FD6D-7D20-40E5-93DC-3ECC94ED43D4}" dt="2024-02-13T23:04:57.668" v="304" actId="478"/>
          <pc:sldLayoutMkLst>
            <pc:docMk/>
            <pc:sldMasterMk cId="2019917123" sldId="2147483977"/>
            <pc:sldLayoutMk cId="1166958912" sldId="2147484008"/>
          </pc:sldLayoutMkLst>
        </pc:sldLayoutChg>
        <pc:sldLayoutChg chg="del">
          <pc:chgData name="Heather OReilly" userId="5f1c026d-ece2-4fdf-93ba-815ea1318cb6" providerId="ADAL" clId="{5903FD6D-7D20-40E5-93DC-3ECC94ED43D4}" dt="2024-02-13T23:05:02.427" v="305" actId="2696"/>
          <pc:sldLayoutMkLst>
            <pc:docMk/>
            <pc:sldMasterMk cId="2019917123" sldId="2147483977"/>
            <pc:sldLayoutMk cId="4008488968" sldId="2147484009"/>
          </pc:sldLayoutMkLst>
        </pc:sldLayoutChg>
        <pc:sldLayoutChg chg="del">
          <pc:chgData name="Heather OReilly" userId="5f1c026d-ece2-4fdf-93ba-815ea1318cb6" providerId="ADAL" clId="{5903FD6D-7D20-40E5-93DC-3ECC94ED43D4}" dt="2024-02-13T23:05:03.245" v="306" actId="2696"/>
          <pc:sldLayoutMkLst>
            <pc:docMk/>
            <pc:sldMasterMk cId="2019917123" sldId="2147483977"/>
            <pc:sldLayoutMk cId="2501427658" sldId="2147484010"/>
          </pc:sldLayoutMkLst>
        </pc:sldLayoutChg>
        <pc:sldLayoutChg chg="del">
          <pc:chgData name="Heather OReilly" userId="5f1c026d-ece2-4fdf-93ba-815ea1318cb6" providerId="ADAL" clId="{5903FD6D-7D20-40E5-93DC-3ECC94ED43D4}" dt="2024-02-16T19:15:17.279" v="919" actId="2696"/>
          <pc:sldLayoutMkLst>
            <pc:docMk/>
            <pc:sldMasterMk cId="2019917123" sldId="2147483977"/>
            <pc:sldLayoutMk cId="651676816" sldId="2147484011"/>
          </pc:sldLayoutMkLst>
        </pc:sldLayoutChg>
        <pc:sldLayoutChg chg="del">
          <pc:chgData name="Heather OReilly" userId="5f1c026d-ece2-4fdf-93ba-815ea1318cb6" providerId="ADAL" clId="{5903FD6D-7D20-40E5-93DC-3ECC94ED43D4}" dt="2024-02-16T19:15:17.872" v="920" actId="2696"/>
          <pc:sldLayoutMkLst>
            <pc:docMk/>
            <pc:sldMasterMk cId="2019917123" sldId="2147483977"/>
            <pc:sldLayoutMk cId="500354409" sldId="2147484012"/>
          </pc:sldLayoutMkLst>
        </pc:sldLayoutChg>
        <pc:sldLayoutChg chg="del">
          <pc:chgData name="Heather OReilly" userId="5f1c026d-ece2-4fdf-93ba-815ea1318cb6" providerId="ADAL" clId="{5903FD6D-7D20-40E5-93DC-3ECC94ED43D4}" dt="2024-02-13T23:03:43.685" v="12" actId="2696"/>
          <pc:sldLayoutMkLst>
            <pc:docMk/>
            <pc:sldMasterMk cId="2019917123" sldId="2147483977"/>
            <pc:sldLayoutMk cId="243783546" sldId="2147484015"/>
          </pc:sldLayoutMkLst>
        </pc:sldLayoutChg>
        <pc:sldLayoutChg chg="del">
          <pc:chgData name="Heather OReilly" userId="5f1c026d-ece2-4fdf-93ba-815ea1318cb6" providerId="ADAL" clId="{5903FD6D-7D20-40E5-93DC-3ECC94ED43D4}" dt="2024-02-13T23:04:02.931" v="24" actId="2696"/>
          <pc:sldLayoutMkLst>
            <pc:docMk/>
            <pc:sldMasterMk cId="2019917123" sldId="2147483977"/>
            <pc:sldLayoutMk cId="1163890915" sldId="2147484016"/>
          </pc:sldLayoutMkLst>
        </pc:sldLayoutChg>
        <pc:sldLayoutChg chg="del">
          <pc:chgData name="Heather OReilly" userId="5f1c026d-ece2-4fdf-93ba-815ea1318cb6" providerId="ADAL" clId="{5903FD6D-7D20-40E5-93DC-3ECC94ED43D4}" dt="2024-02-13T23:04:09.663" v="27" actId="2696"/>
          <pc:sldLayoutMkLst>
            <pc:docMk/>
            <pc:sldMasterMk cId="2019917123" sldId="2147483977"/>
            <pc:sldLayoutMk cId="2365085196" sldId="2147484017"/>
          </pc:sldLayoutMkLst>
        </pc:sldLayoutChg>
        <pc:sldLayoutChg chg="del">
          <pc:chgData name="Heather OReilly" userId="5f1c026d-ece2-4fdf-93ba-815ea1318cb6" providerId="ADAL" clId="{5903FD6D-7D20-40E5-93DC-3ECC94ED43D4}" dt="2024-02-13T23:04:10.169" v="28" actId="2696"/>
          <pc:sldLayoutMkLst>
            <pc:docMk/>
            <pc:sldMasterMk cId="2019917123" sldId="2147483977"/>
            <pc:sldLayoutMk cId="1695239265" sldId="2147484018"/>
          </pc:sldLayoutMkLst>
        </pc:sldLayoutChg>
        <pc:sldLayoutChg chg="del">
          <pc:chgData name="Heather OReilly" userId="5f1c026d-ece2-4fdf-93ba-815ea1318cb6" providerId="ADAL" clId="{5903FD6D-7D20-40E5-93DC-3ECC94ED43D4}" dt="2024-02-13T23:04:10.693" v="29" actId="2696"/>
          <pc:sldLayoutMkLst>
            <pc:docMk/>
            <pc:sldMasterMk cId="2019917123" sldId="2147483977"/>
            <pc:sldLayoutMk cId="679852545" sldId="2147484019"/>
          </pc:sldLayoutMkLst>
        </pc:sldLayoutChg>
        <pc:sldLayoutChg chg="del">
          <pc:chgData name="Heather OReilly" userId="5f1c026d-ece2-4fdf-93ba-815ea1318cb6" providerId="ADAL" clId="{5903FD6D-7D20-40E5-93DC-3ECC94ED43D4}" dt="2024-02-13T23:05:09.555" v="307" actId="2696"/>
          <pc:sldLayoutMkLst>
            <pc:docMk/>
            <pc:sldMasterMk cId="2019917123" sldId="2147483977"/>
            <pc:sldLayoutMk cId="1959931965" sldId="2147484020"/>
          </pc:sldLayoutMkLst>
        </pc:sldLayoutChg>
        <pc:sldLayoutChg chg="del">
          <pc:chgData name="Heather OReilly" userId="5f1c026d-ece2-4fdf-93ba-815ea1318cb6" providerId="ADAL" clId="{5903FD6D-7D20-40E5-93DC-3ECC94ED43D4}" dt="2024-02-13T23:04:13.932" v="34" actId="2696"/>
          <pc:sldLayoutMkLst>
            <pc:docMk/>
            <pc:sldMasterMk cId="2019917123" sldId="2147483977"/>
            <pc:sldLayoutMk cId="3963854174" sldId="2147484021"/>
          </pc:sldLayoutMkLst>
        </pc:sldLayoutChg>
        <pc:sldLayoutChg chg="del">
          <pc:chgData name="Heather OReilly" userId="5f1c026d-ece2-4fdf-93ba-815ea1318cb6" providerId="ADAL" clId="{5903FD6D-7D20-40E5-93DC-3ECC94ED43D4}" dt="2024-02-13T23:04:13.010" v="33" actId="2696"/>
          <pc:sldLayoutMkLst>
            <pc:docMk/>
            <pc:sldMasterMk cId="2019917123" sldId="2147483977"/>
            <pc:sldLayoutMk cId="2950515947" sldId="2147484022"/>
          </pc:sldLayoutMkLst>
        </pc:sldLayoutChg>
        <pc:sldLayoutChg chg="del">
          <pc:chgData name="Heather OReilly" userId="5f1c026d-ece2-4fdf-93ba-815ea1318cb6" providerId="ADAL" clId="{5903FD6D-7D20-40E5-93DC-3ECC94ED43D4}" dt="2024-02-13T23:04:16.530" v="42" actId="2696"/>
          <pc:sldLayoutMkLst>
            <pc:docMk/>
            <pc:sldMasterMk cId="2019917123" sldId="2147483977"/>
            <pc:sldLayoutMk cId="4013452810" sldId="2147484023"/>
          </pc:sldLayoutMkLst>
        </pc:sldLayoutChg>
        <pc:sldLayoutChg chg="delSp modSp mod">
          <pc:chgData name="Heather OReilly" userId="5f1c026d-ece2-4fdf-93ba-815ea1318cb6" providerId="ADAL" clId="{5903FD6D-7D20-40E5-93DC-3ECC94ED43D4}" dt="2024-02-13T23:04:51.035" v="246" actId="478"/>
          <pc:sldLayoutMkLst>
            <pc:docMk/>
            <pc:sldMasterMk cId="2019917123" sldId="2147483977"/>
            <pc:sldLayoutMk cId="896327470" sldId="2147484024"/>
          </pc:sldLayoutMkLst>
        </pc:sldLayoutChg>
        <pc:sldLayoutChg chg="del">
          <pc:chgData name="Heather OReilly" userId="5f1c026d-ece2-4fdf-93ba-815ea1318cb6" providerId="ADAL" clId="{5903FD6D-7D20-40E5-93DC-3ECC94ED43D4}" dt="2024-02-13T23:03:37.466" v="4" actId="2696"/>
          <pc:sldLayoutMkLst>
            <pc:docMk/>
            <pc:sldMasterMk cId="2019917123" sldId="2147483977"/>
            <pc:sldLayoutMk cId="3882432849" sldId="2147484025"/>
          </pc:sldLayoutMkLst>
        </pc:sldLayoutChg>
        <pc:sldLayoutChg chg="del">
          <pc:chgData name="Heather OReilly" userId="5f1c026d-ece2-4fdf-93ba-815ea1318cb6" providerId="ADAL" clId="{5903FD6D-7D20-40E5-93DC-3ECC94ED43D4}" dt="2024-02-13T23:04:16.037" v="40" actId="2696"/>
          <pc:sldLayoutMkLst>
            <pc:docMk/>
            <pc:sldMasterMk cId="2019917123" sldId="2147483977"/>
            <pc:sldLayoutMk cId="484908112" sldId="2147484123"/>
          </pc:sldLayoutMkLst>
        </pc:sldLayoutChg>
        <pc:sldLayoutChg chg="del">
          <pc:chgData name="Heather OReilly" userId="5f1c026d-ece2-4fdf-93ba-815ea1318cb6" providerId="ADAL" clId="{5903FD6D-7D20-40E5-93DC-3ECC94ED43D4}" dt="2024-02-13T23:03:36.614" v="3" actId="2696"/>
          <pc:sldLayoutMkLst>
            <pc:docMk/>
            <pc:sldMasterMk cId="2019917123" sldId="2147483977"/>
            <pc:sldLayoutMk cId="959734598" sldId="2147484124"/>
          </pc:sldLayoutMkLst>
        </pc:sldLayoutChg>
        <pc:sldLayoutChg chg="del">
          <pc:chgData name="Heather OReilly" userId="5f1c026d-ece2-4fdf-93ba-815ea1318cb6" providerId="ADAL" clId="{5903FD6D-7D20-40E5-93DC-3ECC94ED43D4}" dt="2024-02-13T23:03:39.155" v="6" actId="2696"/>
          <pc:sldLayoutMkLst>
            <pc:docMk/>
            <pc:sldMasterMk cId="2019917123" sldId="2147483977"/>
            <pc:sldLayoutMk cId="2209263594" sldId="2147484125"/>
          </pc:sldLayoutMkLst>
        </pc:sldLayoutChg>
        <pc:sldLayoutChg chg="del">
          <pc:chgData name="Heather OReilly" userId="5f1c026d-ece2-4fdf-93ba-815ea1318cb6" providerId="ADAL" clId="{5903FD6D-7D20-40E5-93DC-3ECC94ED43D4}" dt="2024-02-13T23:03:40.371" v="8" actId="2696"/>
          <pc:sldLayoutMkLst>
            <pc:docMk/>
            <pc:sldMasterMk cId="2019917123" sldId="2147483977"/>
            <pc:sldLayoutMk cId="3984390166" sldId="2147484168"/>
          </pc:sldLayoutMkLst>
        </pc:sldLayoutChg>
        <pc:sldLayoutChg chg="del">
          <pc:chgData name="Heather OReilly" userId="5f1c026d-ece2-4fdf-93ba-815ea1318cb6" providerId="ADAL" clId="{5903FD6D-7D20-40E5-93DC-3ECC94ED43D4}" dt="2024-02-13T23:03:51.163" v="17" actId="2696"/>
          <pc:sldLayoutMkLst>
            <pc:docMk/>
            <pc:sldMasterMk cId="2019917123" sldId="2147483977"/>
            <pc:sldLayoutMk cId="1782064908" sldId="2147484169"/>
          </pc:sldLayoutMkLst>
        </pc:sldLayoutChg>
        <pc:sldLayoutChg chg="del">
          <pc:chgData name="Heather OReilly" userId="5f1c026d-ece2-4fdf-93ba-815ea1318cb6" providerId="ADAL" clId="{5903FD6D-7D20-40E5-93DC-3ECC94ED43D4}" dt="2024-02-13T23:03:52.458" v="19" actId="2696"/>
          <pc:sldLayoutMkLst>
            <pc:docMk/>
            <pc:sldMasterMk cId="2019917123" sldId="2147483977"/>
            <pc:sldLayoutMk cId="891357697" sldId="2147484170"/>
          </pc:sldLayoutMkLst>
        </pc:sldLayoutChg>
        <pc:sldLayoutChg chg="del">
          <pc:chgData name="Heather OReilly" userId="5f1c026d-ece2-4fdf-93ba-815ea1318cb6" providerId="ADAL" clId="{5903FD6D-7D20-40E5-93DC-3ECC94ED43D4}" dt="2024-02-13T23:03:53.231" v="20" actId="2696"/>
          <pc:sldLayoutMkLst>
            <pc:docMk/>
            <pc:sldMasterMk cId="2019917123" sldId="2147483977"/>
            <pc:sldLayoutMk cId="1991750872" sldId="2147484171"/>
          </pc:sldLayoutMkLst>
        </pc:sldLayoutChg>
        <pc:sldLayoutChg chg="del">
          <pc:chgData name="Heather OReilly" userId="5f1c026d-ece2-4fdf-93ba-815ea1318cb6" providerId="ADAL" clId="{5903FD6D-7D20-40E5-93DC-3ECC94ED43D4}" dt="2024-02-13T23:03:53.913" v="21" actId="2696"/>
          <pc:sldLayoutMkLst>
            <pc:docMk/>
            <pc:sldMasterMk cId="2019917123" sldId="2147483977"/>
            <pc:sldLayoutMk cId="3091776479" sldId="2147484172"/>
          </pc:sldLayoutMkLst>
        </pc:sldLayoutChg>
      </pc:sldMasterChg>
      <pc:sldMasterChg chg="del delSldLayout">
        <pc:chgData name="Heather OReilly" userId="5f1c026d-ece2-4fdf-93ba-815ea1318cb6" providerId="ADAL" clId="{5903FD6D-7D20-40E5-93DC-3ECC94ED43D4}" dt="2024-02-13T23:05:15.403" v="362" actId="2696"/>
        <pc:sldMasterMkLst>
          <pc:docMk/>
          <pc:sldMasterMk cId="275163908" sldId="2147484173"/>
        </pc:sldMasterMkLst>
        <pc:sldLayoutChg chg="del">
          <pc:chgData name="Heather OReilly" userId="5f1c026d-ece2-4fdf-93ba-815ea1318cb6" providerId="ADAL" clId="{5903FD6D-7D20-40E5-93DC-3ECC94ED43D4}" dt="2024-02-13T23:05:14.347" v="308" actId="2696"/>
          <pc:sldLayoutMkLst>
            <pc:docMk/>
            <pc:sldMasterMk cId="275163908" sldId="2147484173"/>
            <pc:sldLayoutMk cId="3632456126" sldId="2147484174"/>
          </pc:sldLayoutMkLst>
        </pc:sldLayoutChg>
        <pc:sldLayoutChg chg="del">
          <pc:chgData name="Heather OReilly" userId="5f1c026d-ece2-4fdf-93ba-815ea1318cb6" providerId="ADAL" clId="{5903FD6D-7D20-40E5-93DC-3ECC94ED43D4}" dt="2024-02-13T23:05:14.362" v="309" actId="2696"/>
          <pc:sldLayoutMkLst>
            <pc:docMk/>
            <pc:sldMasterMk cId="275163908" sldId="2147484173"/>
            <pc:sldLayoutMk cId="417527965" sldId="2147484175"/>
          </pc:sldLayoutMkLst>
        </pc:sldLayoutChg>
        <pc:sldLayoutChg chg="del">
          <pc:chgData name="Heather OReilly" userId="5f1c026d-ece2-4fdf-93ba-815ea1318cb6" providerId="ADAL" clId="{5903FD6D-7D20-40E5-93DC-3ECC94ED43D4}" dt="2024-02-13T23:05:14.362" v="310" actId="2696"/>
          <pc:sldLayoutMkLst>
            <pc:docMk/>
            <pc:sldMasterMk cId="275163908" sldId="2147484173"/>
            <pc:sldLayoutMk cId="2789534198" sldId="2147484176"/>
          </pc:sldLayoutMkLst>
        </pc:sldLayoutChg>
        <pc:sldLayoutChg chg="del">
          <pc:chgData name="Heather OReilly" userId="5f1c026d-ece2-4fdf-93ba-815ea1318cb6" providerId="ADAL" clId="{5903FD6D-7D20-40E5-93DC-3ECC94ED43D4}" dt="2024-02-13T23:05:14.435" v="311" actId="2696"/>
          <pc:sldLayoutMkLst>
            <pc:docMk/>
            <pc:sldMasterMk cId="275163908" sldId="2147484173"/>
            <pc:sldLayoutMk cId="3491093594" sldId="2147484177"/>
          </pc:sldLayoutMkLst>
        </pc:sldLayoutChg>
        <pc:sldLayoutChg chg="del">
          <pc:chgData name="Heather OReilly" userId="5f1c026d-ece2-4fdf-93ba-815ea1318cb6" providerId="ADAL" clId="{5903FD6D-7D20-40E5-93DC-3ECC94ED43D4}" dt="2024-02-13T23:05:14.441" v="312" actId="2696"/>
          <pc:sldLayoutMkLst>
            <pc:docMk/>
            <pc:sldMasterMk cId="275163908" sldId="2147484173"/>
            <pc:sldLayoutMk cId="1676705920" sldId="2147484178"/>
          </pc:sldLayoutMkLst>
        </pc:sldLayoutChg>
        <pc:sldLayoutChg chg="del">
          <pc:chgData name="Heather OReilly" userId="5f1c026d-ece2-4fdf-93ba-815ea1318cb6" providerId="ADAL" clId="{5903FD6D-7D20-40E5-93DC-3ECC94ED43D4}" dt="2024-02-13T23:05:14.457" v="313" actId="2696"/>
          <pc:sldLayoutMkLst>
            <pc:docMk/>
            <pc:sldMasterMk cId="275163908" sldId="2147484173"/>
            <pc:sldLayoutMk cId="1026214471" sldId="2147484179"/>
          </pc:sldLayoutMkLst>
        </pc:sldLayoutChg>
        <pc:sldLayoutChg chg="del">
          <pc:chgData name="Heather OReilly" userId="5f1c026d-ece2-4fdf-93ba-815ea1318cb6" providerId="ADAL" clId="{5903FD6D-7D20-40E5-93DC-3ECC94ED43D4}" dt="2024-02-13T23:05:14.473" v="314" actId="2696"/>
          <pc:sldLayoutMkLst>
            <pc:docMk/>
            <pc:sldMasterMk cId="275163908" sldId="2147484173"/>
            <pc:sldLayoutMk cId="3322600361" sldId="2147484180"/>
          </pc:sldLayoutMkLst>
        </pc:sldLayoutChg>
        <pc:sldLayoutChg chg="del">
          <pc:chgData name="Heather OReilly" userId="5f1c026d-ece2-4fdf-93ba-815ea1318cb6" providerId="ADAL" clId="{5903FD6D-7D20-40E5-93DC-3ECC94ED43D4}" dt="2024-02-13T23:05:14.489" v="315" actId="2696"/>
          <pc:sldLayoutMkLst>
            <pc:docMk/>
            <pc:sldMasterMk cId="275163908" sldId="2147484173"/>
            <pc:sldLayoutMk cId="1209008844" sldId="2147484181"/>
          </pc:sldLayoutMkLst>
        </pc:sldLayoutChg>
        <pc:sldLayoutChg chg="del">
          <pc:chgData name="Heather OReilly" userId="5f1c026d-ece2-4fdf-93ba-815ea1318cb6" providerId="ADAL" clId="{5903FD6D-7D20-40E5-93DC-3ECC94ED43D4}" dt="2024-02-13T23:05:14.505" v="316" actId="2696"/>
          <pc:sldLayoutMkLst>
            <pc:docMk/>
            <pc:sldMasterMk cId="275163908" sldId="2147484173"/>
            <pc:sldLayoutMk cId="2381103062" sldId="2147484182"/>
          </pc:sldLayoutMkLst>
        </pc:sldLayoutChg>
        <pc:sldLayoutChg chg="del">
          <pc:chgData name="Heather OReilly" userId="5f1c026d-ece2-4fdf-93ba-815ea1318cb6" providerId="ADAL" clId="{5903FD6D-7D20-40E5-93DC-3ECC94ED43D4}" dt="2024-02-13T23:05:14.520" v="317" actId="2696"/>
          <pc:sldLayoutMkLst>
            <pc:docMk/>
            <pc:sldMasterMk cId="275163908" sldId="2147484173"/>
            <pc:sldLayoutMk cId="826207079" sldId="2147484183"/>
          </pc:sldLayoutMkLst>
        </pc:sldLayoutChg>
        <pc:sldLayoutChg chg="del">
          <pc:chgData name="Heather OReilly" userId="5f1c026d-ece2-4fdf-93ba-815ea1318cb6" providerId="ADAL" clId="{5903FD6D-7D20-40E5-93DC-3ECC94ED43D4}" dt="2024-02-13T23:05:14.536" v="318" actId="2696"/>
          <pc:sldLayoutMkLst>
            <pc:docMk/>
            <pc:sldMasterMk cId="275163908" sldId="2147484173"/>
            <pc:sldLayoutMk cId="8138462" sldId="2147484184"/>
          </pc:sldLayoutMkLst>
        </pc:sldLayoutChg>
        <pc:sldLayoutChg chg="del">
          <pc:chgData name="Heather OReilly" userId="5f1c026d-ece2-4fdf-93ba-815ea1318cb6" providerId="ADAL" clId="{5903FD6D-7D20-40E5-93DC-3ECC94ED43D4}" dt="2024-02-13T23:05:14.583" v="319" actId="2696"/>
          <pc:sldLayoutMkLst>
            <pc:docMk/>
            <pc:sldMasterMk cId="275163908" sldId="2147484173"/>
            <pc:sldLayoutMk cId="3748262909" sldId="2147484185"/>
          </pc:sldLayoutMkLst>
        </pc:sldLayoutChg>
        <pc:sldLayoutChg chg="del">
          <pc:chgData name="Heather OReilly" userId="5f1c026d-ece2-4fdf-93ba-815ea1318cb6" providerId="ADAL" clId="{5903FD6D-7D20-40E5-93DC-3ECC94ED43D4}" dt="2024-02-13T23:05:14.614" v="320" actId="2696"/>
          <pc:sldLayoutMkLst>
            <pc:docMk/>
            <pc:sldMasterMk cId="275163908" sldId="2147484173"/>
            <pc:sldLayoutMk cId="463141359" sldId="2147484186"/>
          </pc:sldLayoutMkLst>
        </pc:sldLayoutChg>
        <pc:sldLayoutChg chg="del">
          <pc:chgData name="Heather OReilly" userId="5f1c026d-ece2-4fdf-93ba-815ea1318cb6" providerId="ADAL" clId="{5903FD6D-7D20-40E5-93DC-3ECC94ED43D4}" dt="2024-02-13T23:05:14.614" v="321" actId="2696"/>
          <pc:sldLayoutMkLst>
            <pc:docMk/>
            <pc:sldMasterMk cId="275163908" sldId="2147484173"/>
            <pc:sldLayoutMk cId="2048171916" sldId="2147484187"/>
          </pc:sldLayoutMkLst>
        </pc:sldLayoutChg>
        <pc:sldLayoutChg chg="del">
          <pc:chgData name="Heather OReilly" userId="5f1c026d-ece2-4fdf-93ba-815ea1318cb6" providerId="ADAL" clId="{5903FD6D-7D20-40E5-93DC-3ECC94ED43D4}" dt="2024-02-13T23:05:14.662" v="322" actId="2696"/>
          <pc:sldLayoutMkLst>
            <pc:docMk/>
            <pc:sldMasterMk cId="275163908" sldId="2147484173"/>
            <pc:sldLayoutMk cId="2682768364" sldId="2147484188"/>
          </pc:sldLayoutMkLst>
        </pc:sldLayoutChg>
        <pc:sldLayoutChg chg="del">
          <pc:chgData name="Heather OReilly" userId="5f1c026d-ece2-4fdf-93ba-815ea1318cb6" providerId="ADAL" clId="{5903FD6D-7D20-40E5-93DC-3ECC94ED43D4}" dt="2024-02-13T23:05:14.694" v="323" actId="2696"/>
          <pc:sldLayoutMkLst>
            <pc:docMk/>
            <pc:sldMasterMk cId="275163908" sldId="2147484173"/>
            <pc:sldLayoutMk cId="1668195581" sldId="2147484189"/>
          </pc:sldLayoutMkLst>
        </pc:sldLayoutChg>
        <pc:sldLayoutChg chg="del">
          <pc:chgData name="Heather OReilly" userId="5f1c026d-ece2-4fdf-93ba-815ea1318cb6" providerId="ADAL" clId="{5903FD6D-7D20-40E5-93DC-3ECC94ED43D4}" dt="2024-02-13T23:05:14.710" v="324" actId="2696"/>
          <pc:sldLayoutMkLst>
            <pc:docMk/>
            <pc:sldMasterMk cId="275163908" sldId="2147484173"/>
            <pc:sldLayoutMk cId="2440766725" sldId="2147484190"/>
          </pc:sldLayoutMkLst>
        </pc:sldLayoutChg>
        <pc:sldLayoutChg chg="del">
          <pc:chgData name="Heather OReilly" userId="5f1c026d-ece2-4fdf-93ba-815ea1318cb6" providerId="ADAL" clId="{5903FD6D-7D20-40E5-93DC-3ECC94ED43D4}" dt="2024-02-13T23:05:14.710" v="325" actId="2696"/>
          <pc:sldLayoutMkLst>
            <pc:docMk/>
            <pc:sldMasterMk cId="275163908" sldId="2147484173"/>
            <pc:sldLayoutMk cId="2191467320" sldId="2147484191"/>
          </pc:sldLayoutMkLst>
        </pc:sldLayoutChg>
        <pc:sldLayoutChg chg="del">
          <pc:chgData name="Heather OReilly" userId="5f1c026d-ece2-4fdf-93ba-815ea1318cb6" providerId="ADAL" clId="{5903FD6D-7D20-40E5-93DC-3ECC94ED43D4}" dt="2024-02-13T23:05:14.725" v="326" actId="2696"/>
          <pc:sldLayoutMkLst>
            <pc:docMk/>
            <pc:sldMasterMk cId="275163908" sldId="2147484173"/>
            <pc:sldLayoutMk cId="3847315614" sldId="2147484192"/>
          </pc:sldLayoutMkLst>
        </pc:sldLayoutChg>
        <pc:sldLayoutChg chg="del">
          <pc:chgData name="Heather OReilly" userId="5f1c026d-ece2-4fdf-93ba-815ea1318cb6" providerId="ADAL" clId="{5903FD6D-7D20-40E5-93DC-3ECC94ED43D4}" dt="2024-02-13T23:05:14.725" v="327" actId="2696"/>
          <pc:sldLayoutMkLst>
            <pc:docMk/>
            <pc:sldMasterMk cId="275163908" sldId="2147484173"/>
            <pc:sldLayoutMk cId="899199086" sldId="2147484193"/>
          </pc:sldLayoutMkLst>
        </pc:sldLayoutChg>
        <pc:sldLayoutChg chg="del">
          <pc:chgData name="Heather OReilly" userId="5f1c026d-ece2-4fdf-93ba-815ea1318cb6" providerId="ADAL" clId="{5903FD6D-7D20-40E5-93DC-3ECC94ED43D4}" dt="2024-02-13T23:05:14.735" v="328" actId="2696"/>
          <pc:sldLayoutMkLst>
            <pc:docMk/>
            <pc:sldMasterMk cId="275163908" sldId="2147484173"/>
            <pc:sldLayoutMk cId="3038251697" sldId="2147484194"/>
          </pc:sldLayoutMkLst>
        </pc:sldLayoutChg>
        <pc:sldLayoutChg chg="del">
          <pc:chgData name="Heather OReilly" userId="5f1c026d-ece2-4fdf-93ba-815ea1318cb6" providerId="ADAL" clId="{5903FD6D-7D20-40E5-93DC-3ECC94ED43D4}" dt="2024-02-13T23:05:14.740" v="329" actId="2696"/>
          <pc:sldLayoutMkLst>
            <pc:docMk/>
            <pc:sldMasterMk cId="275163908" sldId="2147484173"/>
            <pc:sldLayoutMk cId="2612562805" sldId="2147484195"/>
          </pc:sldLayoutMkLst>
        </pc:sldLayoutChg>
        <pc:sldLayoutChg chg="del">
          <pc:chgData name="Heather OReilly" userId="5f1c026d-ece2-4fdf-93ba-815ea1318cb6" providerId="ADAL" clId="{5903FD6D-7D20-40E5-93DC-3ECC94ED43D4}" dt="2024-02-13T23:05:14.740" v="330" actId="2696"/>
          <pc:sldLayoutMkLst>
            <pc:docMk/>
            <pc:sldMasterMk cId="275163908" sldId="2147484173"/>
            <pc:sldLayoutMk cId="1931648002" sldId="2147484196"/>
          </pc:sldLayoutMkLst>
        </pc:sldLayoutChg>
        <pc:sldLayoutChg chg="del">
          <pc:chgData name="Heather OReilly" userId="5f1c026d-ece2-4fdf-93ba-815ea1318cb6" providerId="ADAL" clId="{5903FD6D-7D20-40E5-93DC-3ECC94ED43D4}" dt="2024-02-13T23:05:14.788" v="331" actId="2696"/>
          <pc:sldLayoutMkLst>
            <pc:docMk/>
            <pc:sldMasterMk cId="275163908" sldId="2147484173"/>
            <pc:sldLayoutMk cId="2209430435" sldId="2147484197"/>
          </pc:sldLayoutMkLst>
        </pc:sldLayoutChg>
        <pc:sldLayoutChg chg="del">
          <pc:chgData name="Heather OReilly" userId="5f1c026d-ece2-4fdf-93ba-815ea1318cb6" providerId="ADAL" clId="{5903FD6D-7D20-40E5-93DC-3ECC94ED43D4}" dt="2024-02-13T23:05:14.803" v="332" actId="2696"/>
          <pc:sldLayoutMkLst>
            <pc:docMk/>
            <pc:sldMasterMk cId="275163908" sldId="2147484173"/>
            <pc:sldLayoutMk cId="1360775963" sldId="2147484198"/>
          </pc:sldLayoutMkLst>
        </pc:sldLayoutChg>
        <pc:sldLayoutChg chg="del">
          <pc:chgData name="Heather OReilly" userId="5f1c026d-ece2-4fdf-93ba-815ea1318cb6" providerId="ADAL" clId="{5903FD6D-7D20-40E5-93DC-3ECC94ED43D4}" dt="2024-02-13T23:05:14.819" v="333" actId="2696"/>
          <pc:sldLayoutMkLst>
            <pc:docMk/>
            <pc:sldMasterMk cId="275163908" sldId="2147484173"/>
            <pc:sldLayoutMk cId="3164696884" sldId="2147484199"/>
          </pc:sldLayoutMkLst>
        </pc:sldLayoutChg>
        <pc:sldLayoutChg chg="del">
          <pc:chgData name="Heather OReilly" userId="5f1c026d-ece2-4fdf-93ba-815ea1318cb6" providerId="ADAL" clId="{5903FD6D-7D20-40E5-93DC-3ECC94ED43D4}" dt="2024-02-13T23:05:14.836" v="334" actId="2696"/>
          <pc:sldLayoutMkLst>
            <pc:docMk/>
            <pc:sldMasterMk cId="275163908" sldId="2147484173"/>
            <pc:sldLayoutMk cId="2871355279" sldId="2147484200"/>
          </pc:sldLayoutMkLst>
        </pc:sldLayoutChg>
        <pc:sldLayoutChg chg="del">
          <pc:chgData name="Heather OReilly" userId="5f1c026d-ece2-4fdf-93ba-815ea1318cb6" providerId="ADAL" clId="{5903FD6D-7D20-40E5-93DC-3ECC94ED43D4}" dt="2024-02-13T23:05:14.867" v="335" actId="2696"/>
          <pc:sldLayoutMkLst>
            <pc:docMk/>
            <pc:sldMasterMk cId="275163908" sldId="2147484173"/>
            <pc:sldLayoutMk cId="2779457741" sldId="2147484201"/>
          </pc:sldLayoutMkLst>
        </pc:sldLayoutChg>
        <pc:sldLayoutChg chg="del">
          <pc:chgData name="Heather OReilly" userId="5f1c026d-ece2-4fdf-93ba-815ea1318cb6" providerId="ADAL" clId="{5903FD6D-7D20-40E5-93DC-3ECC94ED43D4}" dt="2024-02-13T23:05:14.883" v="336" actId="2696"/>
          <pc:sldLayoutMkLst>
            <pc:docMk/>
            <pc:sldMasterMk cId="275163908" sldId="2147484173"/>
            <pc:sldLayoutMk cId="1564957766" sldId="2147484202"/>
          </pc:sldLayoutMkLst>
        </pc:sldLayoutChg>
        <pc:sldLayoutChg chg="del">
          <pc:chgData name="Heather OReilly" userId="5f1c026d-ece2-4fdf-93ba-815ea1318cb6" providerId="ADAL" clId="{5903FD6D-7D20-40E5-93DC-3ECC94ED43D4}" dt="2024-02-13T23:05:14.899" v="337" actId="2696"/>
          <pc:sldLayoutMkLst>
            <pc:docMk/>
            <pc:sldMasterMk cId="275163908" sldId="2147484173"/>
            <pc:sldLayoutMk cId="2532333578" sldId="2147484203"/>
          </pc:sldLayoutMkLst>
        </pc:sldLayoutChg>
        <pc:sldLayoutChg chg="del">
          <pc:chgData name="Heather OReilly" userId="5f1c026d-ece2-4fdf-93ba-815ea1318cb6" providerId="ADAL" clId="{5903FD6D-7D20-40E5-93DC-3ECC94ED43D4}" dt="2024-02-13T23:05:14.915" v="338" actId="2696"/>
          <pc:sldLayoutMkLst>
            <pc:docMk/>
            <pc:sldMasterMk cId="275163908" sldId="2147484173"/>
            <pc:sldLayoutMk cId="1954913565" sldId="2147484204"/>
          </pc:sldLayoutMkLst>
        </pc:sldLayoutChg>
        <pc:sldLayoutChg chg="del">
          <pc:chgData name="Heather OReilly" userId="5f1c026d-ece2-4fdf-93ba-815ea1318cb6" providerId="ADAL" clId="{5903FD6D-7D20-40E5-93DC-3ECC94ED43D4}" dt="2024-02-13T23:05:14.936" v="339" actId="2696"/>
          <pc:sldLayoutMkLst>
            <pc:docMk/>
            <pc:sldMasterMk cId="275163908" sldId="2147484173"/>
            <pc:sldLayoutMk cId="517240023" sldId="2147484205"/>
          </pc:sldLayoutMkLst>
        </pc:sldLayoutChg>
        <pc:sldLayoutChg chg="del">
          <pc:chgData name="Heather OReilly" userId="5f1c026d-ece2-4fdf-93ba-815ea1318cb6" providerId="ADAL" clId="{5903FD6D-7D20-40E5-93DC-3ECC94ED43D4}" dt="2024-02-13T23:05:14.946" v="340" actId="2696"/>
          <pc:sldLayoutMkLst>
            <pc:docMk/>
            <pc:sldMasterMk cId="275163908" sldId="2147484173"/>
            <pc:sldLayoutMk cId="620860702" sldId="2147484206"/>
          </pc:sldLayoutMkLst>
        </pc:sldLayoutChg>
        <pc:sldLayoutChg chg="del">
          <pc:chgData name="Heather OReilly" userId="5f1c026d-ece2-4fdf-93ba-815ea1318cb6" providerId="ADAL" clId="{5903FD6D-7D20-40E5-93DC-3ECC94ED43D4}" dt="2024-02-13T23:05:14.962" v="341" actId="2696"/>
          <pc:sldLayoutMkLst>
            <pc:docMk/>
            <pc:sldMasterMk cId="275163908" sldId="2147484173"/>
            <pc:sldLayoutMk cId="244694472" sldId="2147484207"/>
          </pc:sldLayoutMkLst>
        </pc:sldLayoutChg>
        <pc:sldLayoutChg chg="del">
          <pc:chgData name="Heather OReilly" userId="5f1c026d-ece2-4fdf-93ba-815ea1318cb6" providerId="ADAL" clId="{5903FD6D-7D20-40E5-93DC-3ECC94ED43D4}" dt="2024-02-13T23:05:14.978" v="342" actId="2696"/>
          <pc:sldLayoutMkLst>
            <pc:docMk/>
            <pc:sldMasterMk cId="275163908" sldId="2147484173"/>
            <pc:sldLayoutMk cId="2723867344" sldId="2147484208"/>
          </pc:sldLayoutMkLst>
        </pc:sldLayoutChg>
        <pc:sldLayoutChg chg="del">
          <pc:chgData name="Heather OReilly" userId="5f1c026d-ece2-4fdf-93ba-815ea1318cb6" providerId="ADAL" clId="{5903FD6D-7D20-40E5-93DC-3ECC94ED43D4}" dt="2024-02-13T23:05:14.993" v="343" actId="2696"/>
          <pc:sldLayoutMkLst>
            <pc:docMk/>
            <pc:sldMasterMk cId="275163908" sldId="2147484173"/>
            <pc:sldLayoutMk cId="3626845275" sldId="2147484209"/>
          </pc:sldLayoutMkLst>
        </pc:sldLayoutChg>
        <pc:sldLayoutChg chg="del">
          <pc:chgData name="Heather OReilly" userId="5f1c026d-ece2-4fdf-93ba-815ea1318cb6" providerId="ADAL" clId="{5903FD6D-7D20-40E5-93DC-3ECC94ED43D4}" dt="2024-02-13T23:05:15.009" v="344" actId="2696"/>
          <pc:sldLayoutMkLst>
            <pc:docMk/>
            <pc:sldMasterMk cId="275163908" sldId="2147484173"/>
            <pc:sldLayoutMk cId="911970378" sldId="2147484210"/>
          </pc:sldLayoutMkLst>
        </pc:sldLayoutChg>
        <pc:sldLayoutChg chg="del">
          <pc:chgData name="Heather OReilly" userId="5f1c026d-ece2-4fdf-93ba-815ea1318cb6" providerId="ADAL" clId="{5903FD6D-7D20-40E5-93DC-3ECC94ED43D4}" dt="2024-02-13T23:05:15.025" v="345" actId="2696"/>
          <pc:sldLayoutMkLst>
            <pc:docMk/>
            <pc:sldMasterMk cId="275163908" sldId="2147484173"/>
            <pc:sldLayoutMk cId="1811892118" sldId="2147484211"/>
          </pc:sldLayoutMkLst>
        </pc:sldLayoutChg>
        <pc:sldLayoutChg chg="del">
          <pc:chgData name="Heather OReilly" userId="5f1c026d-ece2-4fdf-93ba-815ea1318cb6" providerId="ADAL" clId="{5903FD6D-7D20-40E5-93DC-3ECC94ED43D4}" dt="2024-02-13T23:05:15.041" v="346" actId="2696"/>
          <pc:sldLayoutMkLst>
            <pc:docMk/>
            <pc:sldMasterMk cId="275163908" sldId="2147484173"/>
            <pc:sldLayoutMk cId="3651849886" sldId="2147484212"/>
          </pc:sldLayoutMkLst>
        </pc:sldLayoutChg>
        <pc:sldLayoutChg chg="del">
          <pc:chgData name="Heather OReilly" userId="5f1c026d-ece2-4fdf-93ba-815ea1318cb6" providerId="ADAL" clId="{5903FD6D-7D20-40E5-93DC-3ECC94ED43D4}" dt="2024-02-13T23:05:15.058" v="347" actId="2696"/>
          <pc:sldLayoutMkLst>
            <pc:docMk/>
            <pc:sldMasterMk cId="275163908" sldId="2147484173"/>
            <pc:sldLayoutMk cId="1116625171" sldId="2147484213"/>
          </pc:sldLayoutMkLst>
        </pc:sldLayoutChg>
        <pc:sldLayoutChg chg="del">
          <pc:chgData name="Heather OReilly" userId="5f1c026d-ece2-4fdf-93ba-815ea1318cb6" providerId="ADAL" clId="{5903FD6D-7D20-40E5-93DC-3ECC94ED43D4}" dt="2024-02-13T23:05:15.088" v="348" actId="2696"/>
          <pc:sldLayoutMkLst>
            <pc:docMk/>
            <pc:sldMasterMk cId="275163908" sldId="2147484173"/>
            <pc:sldLayoutMk cId="1697576123" sldId="2147484214"/>
          </pc:sldLayoutMkLst>
        </pc:sldLayoutChg>
        <pc:sldLayoutChg chg="del">
          <pc:chgData name="Heather OReilly" userId="5f1c026d-ece2-4fdf-93ba-815ea1318cb6" providerId="ADAL" clId="{5903FD6D-7D20-40E5-93DC-3ECC94ED43D4}" dt="2024-02-13T23:05:15.103" v="349" actId="2696"/>
          <pc:sldLayoutMkLst>
            <pc:docMk/>
            <pc:sldMasterMk cId="275163908" sldId="2147484173"/>
            <pc:sldLayoutMk cId="879691982" sldId="2147484215"/>
          </pc:sldLayoutMkLst>
        </pc:sldLayoutChg>
        <pc:sldLayoutChg chg="del">
          <pc:chgData name="Heather OReilly" userId="5f1c026d-ece2-4fdf-93ba-815ea1318cb6" providerId="ADAL" clId="{5903FD6D-7D20-40E5-93DC-3ECC94ED43D4}" dt="2024-02-13T23:05:15.120" v="350" actId="2696"/>
          <pc:sldLayoutMkLst>
            <pc:docMk/>
            <pc:sldMasterMk cId="275163908" sldId="2147484173"/>
            <pc:sldLayoutMk cId="2136700037" sldId="2147484216"/>
          </pc:sldLayoutMkLst>
        </pc:sldLayoutChg>
        <pc:sldLayoutChg chg="del">
          <pc:chgData name="Heather OReilly" userId="5f1c026d-ece2-4fdf-93ba-815ea1318cb6" providerId="ADAL" clId="{5903FD6D-7D20-40E5-93DC-3ECC94ED43D4}" dt="2024-02-13T23:05:15.136" v="351" actId="2696"/>
          <pc:sldLayoutMkLst>
            <pc:docMk/>
            <pc:sldMasterMk cId="275163908" sldId="2147484173"/>
            <pc:sldLayoutMk cId="3941642492" sldId="2147484217"/>
          </pc:sldLayoutMkLst>
        </pc:sldLayoutChg>
        <pc:sldLayoutChg chg="del">
          <pc:chgData name="Heather OReilly" userId="5f1c026d-ece2-4fdf-93ba-815ea1318cb6" providerId="ADAL" clId="{5903FD6D-7D20-40E5-93DC-3ECC94ED43D4}" dt="2024-02-13T23:05:15.152" v="352" actId="2696"/>
          <pc:sldLayoutMkLst>
            <pc:docMk/>
            <pc:sldMasterMk cId="275163908" sldId="2147484173"/>
            <pc:sldLayoutMk cId="2122255416" sldId="2147484218"/>
          </pc:sldLayoutMkLst>
        </pc:sldLayoutChg>
        <pc:sldLayoutChg chg="del">
          <pc:chgData name="Heather OReilly" userId="5f1c026d-ece2-4fdf-93ba-815ea1318cb6" providerId="ADAL" clId="{5903FD6D-7D20-40E5-93DC-3ECC94ED43D4}" dt="2024-02-13T23:05:15.167" v="353" actId="2696"/>
          <pc:sldLayoutMkLst>
            <pc:docMk/>
            <pc:sldMasterMk cId="275163908" sldId="2147484173"/>
            <pc:sldLayoutMk cId="270388707" sldId="2147484219"/>
          </pc:sldLayoutMkLst>
        </pc:sldLayoutChg>
        <pc:sldLayoutChg chg="del">
          <pc:chgData name="Heather OReilly" userId="5f1c026d-ece2-4fdf-93ba-815ea1318cb6" providerId="ADAL" clId="{5903FD6D-7D20-40E5-93DC-3ECC94ED43D4}" dt="2024-02-13T23:05:15.182" v="354" actId="2696"/>
          <pc:sldLayoutMkLst>
            <pc:docMk/>
            <pc:sldMasterMk cId="275163908" sldId="2147484173"/>
            <pc:sldLayoutMk cId="3661416180" sldId="2147484220"/>
          </pc:sldLayoutMkLst>
        </pc:sldLayoutChg>
        <pc:sldLayoutChg chg="del">
          <pc:chgData name="Heather OReilly" userId="5f1c026d-ece2-4fdf-93ba-815ea1318cb6" providerId="ADAL" clId="{5903FD6D-7D20-40E5-93DC-3ECC94ED43D4}" dt="2024-02-13T23:05:15.214" v="355" actId="2696"/>
          <pc:sldLayoutMkLst>
            <pc:docMk/>
            <pc:sldMasterMk cId="275163908" sldId="2147484173"/>
            <pc:sldLayoutMk cId="2080789116" sldId="2147484221"/>
          </pc:sldLayoutMkLst>
        </pc:sldLayoutChg>
        <pc:sldLayoutChg chg="del">
          <pc:chgData name="Heather OReilly" userId="5f1c026d-ece2-4fdf-93ba-815ea1318cb6" providerId="ADAL" clId="{5903FD6D-7D20-40E5-93DC-3ECC94ED43D4}" dt="2024-02-13T23:05:15.230" v="356" actId="2696"/>
          <pc:sldLayoutMkLst>
            <pc:docMk/>
            <pc:sldMasterMk cId="275163908" sldId="2147484173"/>
            <pc:sldLayoutMk cId="3148771010" sldId="2147484222"/>
          </pc:sldLayoutMkLst>
        </pc:sldLayoutChg>
        <pc:sldLayoutChg chg="del">
          <pc:chgData name="Heather OReilly" userId="5f1c026d-ece2-4fdf-93ba-815ea1318cb6" providerId="ADAL" clId="{5903FD6D-7D20-40E5-93DC-3ECC94ED43D4}" dt="2024-02-13T23:05:15.236" v="357" actId="2696"/>
          <pc:sldLayoutMkLst>
            <pc:docMk/>
            <pc:sldMasterMk cId="275163908" sldId="2147484173"/>
            <pc:sldLayoutMk cId="3726143253" sldId="2147484223"/>
          </pc:sldLayoutMkLst>
        </pc:sldLayoutChg>
        <pc:sldLayoutChg chg="del">
          <pc:chgData name="Heather OReilly" userId="5f1c026d-ece2-4fdf-93ba-815ea1318cb6" providerId="ADAL" clId="{5903FD6D-7D20-40E5-93DC-3ECC94ED43D4}" dt="2024-02-13T23:05:15.245" v="358" actId="2696"/>
          <pc:sldLayoutMkLst>
            <pc:docMk/>
            <pc:sldMasterMk cId="275163908" sldId="2147484173"/>
            <pc:sldLayoutMk cId="2444212966" sldId="2147484224"/>
          </pc:sldLayoutMkLst>
        </pc:sldLayoutChg>
        <pc:sldLayoutChg chg="del">
          <pc:chgData name="Heather OReilly" userId="5f1c026d-ece2-4fdf-93ba-815ea1318cb6" providerId="ADAL" clId="{5903FD6D-7D20-40E5-93DC-3ECC94ED43D4}" dt="2024-02-13T23:05:15.309" v="359" actId="2696"/>
          <pc:sldLayoutMkLst>
            <pc:docMk/>
            <pc:sldMasterMk cId="275163908" sldId="2147484173"/>
            <pc:sldLayoutMk cId="1328326704" sldId="2147484225"/>
          </pc:sldLayoutMkLst>
        </pc:sldLayoutChg>
        <pc:sldLayoutChg chg="del">
          <pc:chgData name="Heather OReilly" userId="5f1c026d-ece2-4fdf-93ba-815ea1318cb6" providerId="ADAL" clId="{5903FD6D-7D20-40E5-93DC-3ECC94ED43D4}" dt="2024-02-13T23:05:15.340" v="360" actId="2696"/>
          <pc:sldLayoutMkLst>
            <pc:docMk/>
            <pc:sldMasterMk cId="275163908" sldId="2147484173"/>
            <pc:sldLayoutMk cId="745451559" sldId="2147484226"/>
          </pc:sldLayoutMkLst>
        </pc:sldLayoutChg>
        <pc:sldLayoutChg chg="del">
          <pc:chgData name="Heather OReilly" userId="5f1c026d-ece2-4fdf-93ba-815ea1318cb6" providerId="ADAL" clId="{5903FD6D-7D20-40E5-93DC-3ECC94ED43D4}" dt="2024-02-13T23:05:15.403" v="361" actId="2696"/>
          <pc:sldLayoutMkLst>
            <pc:docMk/>
            <pc:sldMasterMk cId="275163908" sldId="2147484173"/>
            <pc:sldLayoutMk cId="661060062" sldId="2147484227"/>
          </pc:sldLayoutMkLst>
        </pc:sldLayoutChg>
      </pc:sldMasterChg>
      <pc:sldMasterChg chg="del delSldLayout">
        <pc:chgData name="Heather OReilly" userId="5f1c026d-ece2-4fdf-93ba-815ea1318cb6" providerId="ADAL" clId="{5903FD6D-7D20-40E5-93DC-3ECC94ED43D4}" dt="2024-02-13T23:05:16.553" v="417" actId="2696"/>
        <pc:sldMasterMkLst>
          <pc:docMk/>
          <pc:sldMasterMk cId="3074209907" sldId="2147484228"/>
        </pc:sldMasterMkLst>
        <pc:sldLayoutChg chg="del">
          <pc:chgData name="Heather OReilly" userId="5f1c026d-ece2-4fdf-93ba-815ea1318cb6" providerId="ADAL" clId="{5903FD6D-7D20-40E5-93DC-3ECC94ED43D4}" dt="2024-02-13T23:05:15.592" v="363" actId="2696"/>
          <pc:sldLayoutMkLst>
            <pc:docMk/>
            <pc:sldMasterMk cId="3074209907" sldId="2147484228"/>
            <pc:sldLayoutMk cId="1785277738" sldId="2147484229"/>
          </pc:sldLayoutMkLst>
        </pc:sldLayoutChg>
        <pc:sldLayoutChg chg="del">
          <pc:chgData name="Heather OReilly" userId="5f1c026d-ece2-4fdf-93ba-815ea1318cb6" providerId="ADAL" clId="{5903FD6D-7D20-40E5-93DC-3ECC94ED43D4}" dt="2024-02-13T23:05:15.609" v="364" actId="2696"/>
          <pc:sldLayoutMkLst>
            <pc:docMk/>
            <pc:sldMasterMk cId="3074209907" sldId="2147484228"/>
            <pc:sldLayoutMk cId="2732397928" sldId="2147484230"/>
          </pc:sldLayoutMkLst>
        </pc:sldLayoutChg>
        <pc:sldLayoutChg chg="del">
          <pc:chgData name="Heather OReilly" userId="5f1c026d-ece2-4fdf-93ba-815ea1318cb6" providerId="ADAL" clId="{5903FD6D-7D20-40E5-93DC-3ECC94ED43D4}" dt="2024-02-13T23:05:15.625" v="365" actId="2696"/>
          <pc:sldLayoutMkLst>
            <pc:docMk/>
            <pc:sldMasterMk cId="3074209907" sldId="2147484228"/>
            <pc:sldLayoutMk cId="3911365521" sldId="2147484231"/>
          </pc:sldLayoutMkLst>
        </pc:sldLayoutChg>
        <pc:sldLayoutChg chg="del">
          <pc:chgData name="Heather OReilly" userId="5f1c026d-ece2-4fdf-93ba-815ea1318cb6" providerId="ADAL" clId="{5903FD6D-7D20-40E5-93DC-3ECC94ED43D4}" dt="2024-02-13T23:05:15.686" v="366" actId="2696"/>
          <pc:sldLayoutMkLst>
            <pc:docMk/>
            <pc:sldMasterMk cId="3074209907" sldId="2147484228"/>
            <pc:sldLayoutMk cId="2508852177" sldId="2147484232"/>
          </pc:sldLayoutMkLst>
        </pc:sldLayoutChg>
        <pc:sldLayoutChg chg="del">
          <pc:chgData name="Heather OReilly" userId="5f1c026d-ece2-4fdf-93ba-815ea1318cb6" providerId="ADAL" clId="{5903FD6D-7D20-40E5-93DC-3ECC94ED43D4}" dt="2024-02-13T23:05:15.702" v="367" actId="2696"/>
          <pc:sldLayoutMkLst>
            <pc:docMk/>
            <pc:sldMasterMk cId="3074209907" sldId="2147484228"/>
            <pc:sldLayoutMk cId="3932447401" sldId="2147484233"/>
          </pc:sldLayoutMkLst>
        </pc:sldLayoutChg>
        <pc:sldLayoutChg chg="del">
          <pc:chgData name="Heather OReilly" userId="5f1c026d-ece2-4fdf-93ba-815ea1318cb6" providerId="ADAL" clId="{5903FD6D-7D20-40E5-93DC-3ECC94ED43D4}" dt="2024-02-13T23:05:15.718" v="368" actId="2696"/>
          <pc:sldLayoutMkLst>
            <pc:docMk/>
            <pc:sldMasterMk cId="3074209907" sldId="2147484228"/>
            <pc:sldLayoutMk cId="3711888815" sldId="2147484234"/>
          </pc:sldLayoutMkLst>
        </pc:sldLayoutChg>
        <pc:sldLayoutChg chg="del">
          <pc:chgData name="Heather OReilly" userId="5f1c026d-ece2-4fdf-93ba-815ea1318cb6" providerId="ADAL" clId="{5903FD6D-7D20-40E5-93DC-3ECC94ED43D4}" dt="2024-02-13T23:05:15.737" v="369" actId="2696"/>
          <pc:sldLayoutMkLst>
            <pc:docMk/>
            <pc:sldMasterMk cId="3074209907" sldId="2147484228"/>
            <pc:sldLayoutMk cId="651347234" sldId="2147484235"/>
          </pc:sldLayoutMkLst>
        </pc:sldLayoutChg>
        <pc:sldLayoutChg chg="del">
          <pc:chgData name="Heather OReilly" userId="5f1c026d-ece2-4fdf-93ba-815ea1318cb6" providerId="ADAL" clId="{5903FD6D-7D20-40E5-93DC-3ECC94ED43D4}" dt="2024-02-13T23:05:15.749" v="370" actId="2696"/>
          <pc:sldLayoutMkLst>
            <pc:docMk/>
            <pc:sldMasterMk cId="3074209907" sldId="2147484228"/>
            <pc:sldLayoutMk cId="3998939644" sldId="2147484236"/>
          </pc:sldLayoutMkLst>
        </pc:sldLayoutChg>
        <pc:sldLayoutChg chg="del">
          <pc:chgData name="Heather OReilly" userId="5f1c026d-ece2-4fdf-93ba-815ea1318cb6" providerId="ADAL" clId="{5903FD6D-7D20-40E5-93DC-3ECC94ED43D4}" dt="2024-02-13T23:05:15.765" v="371" actId="2696"/>
          <pc:sldLayoutMkLst>
            <pc:docMk/>
            <pc:sldMasterMk cId="3074209907" sldId="2147484228"/>
            <pc:sldLayoutMk cId="106573051" sldId="2147484237"/>
          </pc:sldLayoutMkLst>
        </pc:sldLayoutChg>
        <pc:sldLayoutChg chg="del">
          <pc:chgData name="Heather OReilly" userId="5f1c026d-ece2-4fdf-93ba-815ea1318cb6" providerId="ADAL" clId="{5903FD6D-7D20-40E5-93DC-3ECC94ED43D4}" dt="2024-02-13T23:05:15.781" v="372" actId="2696"/>
          <pc:sldLayoutMkLst>
            <pc:docMk/>
            <pc:sldMasterMk cId="3074209907" sldId="2147484228"/>
            <pc:sldLayoutMk cId="2732201976" sldId="2147484238"/>
          </pc:sldLayoutMkLst>
        </pc:sldLayoutChg>
        <pc:sldLayoutChg chg="del">
          <pc:chgData name="Heather OReilly" userId="5f1c026d-ece2-4fdf-93ba-815ea1318cb6" providerId="ADAL" clId="{5903FD6D-7D20-40E5-93DC-3ECC94ED43D4}" dt="2024-02-13T23:05:15.813" v="373" actId="2696"/>
          <pc:sldLayoutMkLst>
            <pc:docMk/>
            <pc:sldMasterMk cId="3074209907" sldId="2147484228"/>
            <pc:sldLayoutMk cId="3615178986" sldId="2147484239"/>
          </pc:sldLayoutMkLst>
        </pc:sldLayoutChg>
        <pc:sldLayoutChg chg="del">
          <pc:chgData name="Heather OReilly" userId="5f1c026d-ece2-4fdf-93ba-815ea1318cb6" providerId="ADAL" clId="{5903FD6D-7D20-40E5-93DC-3ECC94ED43D4}" dt="2024-02-13T23:05:15.859" v="374" actId="2696"/>
          <pc:sldLayoutMkLst>
            <pc:docMk/>
            <pc:sldMasterMk cId="3074209907" sldId="2147484228"/>
            <pc:sldLayoutMk cId="2000608967" sldId="2147484240"/>
          </pc:sldLayoutMkLst>
        </pc:sldLayoutChg>
        <pc:sldLayoutChg chg="del">
          <pc:chgData name="Heather OReilly" userId="5f1c026d-ece2-4fdf-93ba-815ea1318cb6" providerId="ADAL" clId="{5903FD6D-7D20-40E5-93DC-3ECC94ED43D4}" dt="2024-02-13T23:05:15.876" v="375" actId="2696"/>
          <pc:sldLayoutMkLst>
            <pc:docMk/>
            <pc:sldMasterMk cId="3074209907" sldId="2147484228"/>
            <pc:sldLayoutMk cId="88909391" sldId="2147484241"/>
          </pc:sldLayoutMkLst>
        </pc:sldLayoutChg>
        <pc:sldLayoutChg chg="del">
          <pc:chgData name="Heather OReilly" userId="5f1c026d-ece2-4fdf-93ba-815ea1318cb6" providerId="ADAL" clId="{5903FD6D-7D20-40E5-93DC-3ECC94ED43D4}" dt="2024-02-13T23:05:15.892" v="376" actId="2696"/>
          <pc:sldLayoutMkLst>
            <pc:docMk/>
            <pc:sldMasterMk cId="3074209907" sldId="2147484228"/>
            <pc:sldLayoutMk cId="822467417" sldId="2147484242"/>
          </pc:sldLayoutMkLst>
        </pc:sldLayoutChg>
        <pc:sldLayoutChg chg="del">
          <pc:chgData name="Heather OReilly" userId="5f1c026d-ece2-4fdf-93ba-815ea1318cb6" providerId="ADAL" clId="{5903FD6D-7D20-40E5-93DC-3ECC94ED43D4}" dt="2024-02-13T23:05:15.938" v="377" actId="2696"/>
          <pc:sldLayoutMkLst>
            <pc:docMk/>
            <pc:sldMasterMk cId="3074209907" sldId="2147484228"/>
            <pc:sldLayoutMk cId="3581053566" sldId="2147484243"/>
          </pc:sldLayoutMkLst>
        </pc:sldLayoutChg>
        <pc:sldLayoutChg chg="del">
          <pc:chgData name="Heather OReilly" userId="5f1c026d-ece2-4fdf-93ba-815ea1318cb6" providerId="ADAL" clId="{5903FD6D-7D20-40E5-93DC-3ECC94ED43D4}" dt="2024-02-13T23:05:15.954" v="378" actId="2696"/>
          <pc:sldLayoutMkLst>
            <pc:docMk/>
            <pc:sldMasterMk cId="3074209907" sldId="2147484228"/>
            <pc:sldLayoutMk cId="669126598" sldId="2147484244"/>
          </pc:sldLayoutMkLst>
        </pc:sldLayoutChg>
        <pc:sldLayoutChg chg="del">
          <pc:chgData name="Heather OReilly" userId="5f1c026d-ece2-4fdf-93ba-815ea1318cb6" providerId="ADAL" clId="{5903FD6D-7D20-40E5-93DC-3ECC94ED43D4}" dt="2024-02-13T23:05:15.970" v="379" actId="2696"/>
          <pc:sldLayoutMkLst>
            <pc:docMk/>
            <pc:sldMasterMk cId="3074209907" sldId="2147484228"/>
            <pc:sldLayoutMk cId="2014618706" sldId="2147484245"/>
          </pc:sldLayoutMkLst>
        </pc:sldLayoutChg>
        <pc:sldLayoutChg chg="del">
          <pc:chgData name="Heather OReilly" userId="5f1c026d-ece2-4fdf-93ba-815ea1318cb6" providerId="ADAL" clId="{5903FD6D-7D20-40E5-93DC-3ECC94ED43D4}" dt="2024-02-13T23:05:15.970" v="380" actId="2696"/>
          <pc:sldLayoutMkLst>
            <pc:docMk/>
            <pc:sldMasterMk cId="3074209907" sldId="2147484228"/>
            <pc:sldLayoutMk cId="262587408" sldId="2147484246"/>
          </pc:sldLayoutMkLst>
        </pc:sldLayoutChg>
        <pc:sldLayoutChg chg="del">
          <pc:chgData name="Heather OReilly" userId="5f1c026d-ece2-4fdf-93ba-815ea1318cb6" providerId="ADAL" clId="{5903FD6D-7D20-40E5-93DC-3ECC94ED43D4}" dt="2024-02-13T23:05:15.987" v="381" actId="2696"/>
          <pc:sldLayoutMkLst>
            <pc:docMk/>
            <pc:sldMasterMk cId="3074209907" sldId="2147484228"/>
            <pc:sldLayoutMk cId="3713596991" sldId="2147484247"/>
          </pc:sldLayoutMkLst>
        </pc:sldLayoutChg>
        <pc:sldLayoutChg chg="del">
          <pc:chgData name="Heather OReilly" userId="5f1c026d-ece2-4fdf-93ba-815ea1318cb6" providerId="ADAL" clId="{5903FD6D-7D20-40E5-93DC-3ECC94ED43D4}" dt="2024-02-13T23:05:15.987" v="382" actId="2696"/>
          <pc:sldLayoutMkLst>
            <pc:docMk/>
            <pc:sldMasterMk cId="3074209907" sldId="2147484228"/>
            <pc:sldLayoutMk cId="3439897092" sldId="2147484248"/>
          </pc:sldLayoutMkLst>
        </pc:sldLayoutChg>
        <pc:sldLayoutChg chg="del">
          <pc:chgData name="Heather OReilly" userId="5f1c026d-ece2-4fdf-93ba-815ea1318cb6" providerId="ADAL" clId="{5903FD6D-7D20-40E5-93DC-3ECC94ED43D4}" dt="2024-02-13T23:05:16.001" v="383" actId="2696"/>
          <pc:sldLayoutMkLst>
            <pc:docMk/>
            <pc:sldMasterMk cId="3074209907" sldId="2147484228"/>
            <pc:sldLayoutMk cId="3925322205" sldId="2147484249"/>
          </pc:sldLayoutMkLst>
        </pc:sldLayoutChg>
        <pc:sldLayoutChg chg="del">
          <pc:chgData name="Heather OReilly" userId="5f1c026d-ece2-4fdf-93ba-815ea1318cb6" providerId="ADAL" clId="{5903FD6D-7D20-40E5-93DC-3ECC94ED43D4}" dt="2024-02-13T23:05:16.001" v="384" actId="2696"/>
          <pc:sldLayoutMkLst>
            <pc:docMk/>
            <pc:sldMasterMk cId="3074209907" sldId="2147484228"/>
            <pc:sldLayoutMk cId="888956000" sldId="2147484250"/>
          </pc:sldLayoutMkLst>
        </pc:sldLayoutChg>
        <pc:sldLayoutChg chg="del">
          <pc:chgData name="Heather OReilly" userId="5f1c026d-ece2-4fdf-93ba-815ea1318cb6" providerId="ADAL" clId="{5903FD6D-7D20-40E5-93DC-3ECC94ED43D4}" dt="2024-02-13T23:05:16.018" v="385" actId="2696"/>
          <pc:sldLayoutMkLst>
            <pc:docMk/>
            <pc:sldMasterMk cId="3074209907" sldId="2147484228"/>
            <pc:sldLayoutMk cId="70118974" sldId="2147484251"/>
          </pc:sldLayoutMkLst>
        </pc:sldLayoutChg>
        <pc:sldLayoutChg chg="del">
          <pc:chgData name="Heather OReilly" userId="5f1c026d-ece2-4fdf-93ba-815ea1318cb6" providerId="ADAL" clId="{5903FD6D-7D20-40E5-93DC-3ECC94ED43D4}" dt="2024-02-13T23:05:16.049" v="386" actId="2696"/>
          <pc:sldLayoutMkLst>
            <pc:docMk/>
            <pc:sldMasterMk cId="3074209907" sldId="2147484228"/>
            <pc:sldLayoutMk cId="256579483" sldId="2147484252"/>
          </pc:sldLayoutMkLst>
        </pc:sldLayoutChg>
        <pc:sldLayoutChg chg="del">
          <pc:chgData name="Heather OReilly" userId="5f1c026d-ece2-4fdf-93ba-815ea1318cb6" providerId="ADAL" clId="{5903FD6D-7D20-40E5-93DC-3ECC94ED43D4}" dt="2024-02-13T23:05:16.080" v="387" actId="2696"/>
          <pc:sldLayoutMkLst>
            <pc:docMk/>
            <pc:sldMasterMk cId="3074209907" sldId="2147484228"/>
            <pc:sldLayoutMk cId="3661824560" sldId="2147484253"/>
          </pc:sldLayoutMkLst>
        </pc:sldLayoutChg>
        <pc:sldLayoutChg chg="del">
          <pc:chgData name="Heather OReilly" userId="5f1c026d-ece2-4fdf-93ba-815ea1318cb6" providerId="ADAL" clId="{5903FD6D-7D20-40E5-93DC-3ECC94ED43D4}" dt="2024-02-13T23:05:16.080" v="388" actId="2696"/>
          <pc:sldLayoutMkLst>
            <pc:docMk/>
            <pc:sldMasterMk cId="3074209907" sldId="2147484228"/>
            <pc:sldLayoutMk cId="1622435281" sldId="2147484254"/>
          </pc:sldLayoutMkLst>
        </pc:sldLayoutChg>
        <pc:sldLayoutChg chg="del">
          <pc:chgData name="Heather OReilly" userId="5f1c026d-ece2-4fdf-93ba-815ea1318cb6" providerId="ADAL" clId="{5903FD6D-7D20-40E5-93DC-3ECC94ED43D4}" dt="2024-02-13T23:05:16.097" v="389" actId="2696"/>
          <pc:sldLayoutMkLst>
            <pc:docMk/>
            <pc:sldMasterMk cId="3074209907" sldId="2147484228"/>
            <pc:sldLayoutMk cId="2019807974" sldId="2147484255"/>
          </pc:sldLayoutMkLst>
        </pc:sldLayoutChg>
        <pc:sldLayoutChg chg="del">
          <pc:chgData name="Heather OReilly" userId="5f1c026d-ece2-4fdf-93ba-815ea1318cb6" providerId="ADAL" clId="{5903FD6D-7D20-40E5-93DC-3ECC94ED43D4}" dt="2024-02-13T23:05:16.113" v="390" actId="2696"/>
          <pc:sldLayoutMkLst>
            <pc:docMk/>
            <pc:sldMasterMk cId="3074209907" sldId="2147484228"/>
            <pc:sldLayoutMk cId="291941002" sldId="2147484256"/>
          </pc:sldLayoutMkLst>
        </pc:sldLayoutChg>
        <pc:sldLayoutChg chg="del">
          <pc:chgData name="Heather OReilly" userId="5f1c026d-ece2-4fdf-93ba-815ea1318cb6" providerId="ADAL" clId="{5903FD6D-7D20-40E5-93DC-3ECC94ED43D4}" dt="2024-02-13T23:05:16.128" v="391" actId="2696"/>
          <pc:sldLayoutMkLst>
            <pc:docMk/>
            <pc:sldMasterMk cId="3074209907" sldId="2147484228"/>
            <pc:sldLayoutMk cId="3551701073" sldId="2147484257"/>
          </pc:sldLayoutMkLst>
        </pc:sldLayoutChg>
        <pc:sldLayoutChg chg="del">
          <pc:chgData name="Heather OReilly" userId="5f1c026d-ece2-4fdf-93ba-815ea1318cb6" providerId="ADAL" clId="{5903FD6D-7D20-40E5-93DC-3ECC94ED43D4}" dt="2024-02-13T23:05:16.143" v="392" actId="2696"/>
          <pc:sldLayoutMkLst>
            <pc:docMk/>
            <pc:sldMasterMk cId="3074209907" sldId="2147484228"/>
            <pc:sldLayoutMk cId="2237361477" sldId="2147484258"/>
          </pc:sldLayoutMkLst>
        </pc:sldLayoutChg>
        <pc:sldLayoutChg chg="del">
          <pc:chgData name="Heather OReilly" userId="5f1c026d-ece2-4fdf-93ba-815ea1318cb6" providerId="ADAL" clId="{5903FD6D-7D20-40E5-93DC-3ECC94ED43D4}" dt="2024-02-13T23:05:16.160" v="393" actId="2696"/>
          <pc:sldLayoutMkLst>
            <pc:docMk/>
            <pc:sldMasterMk cId="3074209907" sldId="2147484228"/>
            <pc:sldLayoutMk cId="2622574558" sldId="2147484259"/>
          </pc:sldLayoutMkLst>
        </pc:sldLayoutChg>
        <pc:sldLayoutChg chg="del">
          <pc:chgData name="Heather OReilly" userId="5f1c026d-ece2-4fdf-93ba-815ea1318cb6" providerId="ADAL" clId="{5903FD6D-7D20-40E5-93DC-3ECC94ED43D4}" dt="2024-02-13T23:05:16.176" v="394" actId="2696"/>
          <pc:sldLayoutMkLst>
            <pc:docMk/>
            <pc:sldMasterMk cId="3074209907" sldId="2147484228"/>
            <pc:sldLayoutMk cId="2714344023" sldId="2147484260"/>
          </pc:sldLayoutMkLst>
        </pc:sldLayoutChg>
        <pc:sldLayoutChg chg="del">
          <pc:chgData name="Heather OReilly" userId="5f1c026d-ece2-4fdf-93ba-815ea1318cb6" providerId="ADAL" clId="{5903FD6D-7D20-40E5-93DC-3ECC94ED43D4}" dt="2024-02-13T23:05:16.176" v="395" actId="2696"/>
          <pc:sldLayoutMkLst>
            <pc:docMk/>
            <pc:sldMasterMk cId="3074209907" sldId="2147484228"/>
            <pc:sldLayoutMk cId="260173489" sldId="2147484261"/>
          </pc:sldLayoutMkLst>
        </pc:sldLayoutChg>
        <pc:sldLayoutChg chg="del">
          <pc:chgData name="Heather OReilly" userId="5f1c026d-ece2-4fdf-93ba-815ea1318cb6" providerId="ADAL" clId="{5903FD6D-7D20-40E5-93DC-3ECC94ED43D4}" dt="2024-02-13T23:05:16.191" v="396" actId="2696"/>
          <pc:sldLayoutMkLst>
            <pc:docMk/>
            <pc:sldMasterMk cId="3074209907" sldId="2147484228"/>
            <pc:sldLayoutMk cId="15059318" sldId="2147484262"/>
          </pc:sldLayoutMkLst>
        </pc:sldLayoutChg>
        <pc:sldLayoutChg chg="del">
          <pc:chgData name="Heather OReilly" userId="5f1c026d-ece2-4fdf-93ba-815ea1318cb6" providerId="ADAL" clId="{5903FD6D-7D20-40E5-93DC-3ECC94ED43D4}" dt="2024-02-13T23:05:16.206" v="397" actId="2696"/>
          <pc:sldLayoutMkLst>
            <pc:docMk/>
            <pc:sldMasterMk cId="3074209907" sldId="2147484228"/>
            <pc:sldLayoutMk cId="429408322" sldId="2147484263"/>
          </pc:sldLayoutMkLst>
        </pc:sldLayoutChg>
        <pc:sldLayoutChg chg="del">
          <pc:chgData name="Heather OReilly" userId="5f1c026d-ece2-4fdf-93ba-815ea1318cb6" providerId="ADAL" clId="{5903FD6D-7D20-40E5-93DC-3ECC94ED43D4}" dt="2024-02-13T23:05:16.223" v="398" actId="2696"/>
          <pc:sldLayoutMkLst>
            <pc:docMk/>
            <pc:sldMasterMk cId="3074209907" sldId="2147484228"/>
            <pc:sldLayoutMk cId="2490751662" sldId="2147484264"/>
          </pc:sldLayoutMkLst>
        </pc:sldLayoutChg>
        <pc:sldLayoutChg chg="del">
          <pc:chgData name="Heather OReilly" userId="5f1c026d-ece2-4fdf-93ba-815ea1318cb6" providerId="ADAL" clId="{5903FD6D-7D20-40E5-93DC-3ECC94ED43D4}" dt="2024-02-13T23:05:16.238" v="399" actId="2696"/>
          <pc:sldLayoutMkLst>
            <pc:docMk/>
            <pc:sldMasterMk cId="3074209907" sldId="2147484228"/>
            <pc:sldLayoutMk cId="4226037653" sldId="2147484265"/>
          </pc:sldLayoutMkLst>
        </pc:sldLayoutChg>
        <pc:sldLayoutChg chg="del">
          <pc:chgData name="Heather OReilly" userId="5f1c026d-ece2-4fdf-93ba-815ea1318cb6" providerId="ADAL" clId="{5903FD6D-7D20-40E5-93DC-3ECC94ED43D4}" dt="2024-02-13T23:05:16.254" v="400" actId="2696"/>
          <pc:sldLayoutMkLst>
            <pc:docMk/>
            <pc:sldMasterMk cId="3074209907" sldId="2147484228"/>
            <pc:sldLayoutMk cId="4071962559" sldId="2147484266"/>
          </pc:sldLayoutMkLst>
        </pc:sldLayoutChg>
        <pc:sldLayoutChg chg="del">
          <pc:chgData name="Heather OReilly" userId="5f1c026d-ece2-4fdf-93ba-815ea1318cb6" providerId="ADAL" clId="{5903FD6D-7D20-40E5-93DC-3ECC94ED43D4}" dt="2024-02-13T23:05:16.270" v="401" actId="2696"/>
          <pc:sldLayoutMkLst>
            <pc:docMk/>
            <pc:sldMasterMk cId="3074209907" sldId="2147484228"/>
            <pc:sldLayoutMk cId="3999456177" sldId="2147484267"/>
          </pc:sldLayoutMkLst>
        </pc:sldLayoutChg>
        <pc:sldLayoutChg chg="del">
          <pc:chgData name="Heather OReilly" userId="5f1c026d-ece2-4fdf-93ba-815ea1318cb6" providerId="ADAL" clId="{5903FD6D-7D20-40E5-93DC-3ECC94ED43D4}" dt="2024-02-13T23:05:16.286" v="402" actId="2696"/>
          <pc:sldLayoutMkLst>
            <pc:docMk/>
            <pc:sldMasterMk cId="3074209907" sldId="2147484228"/>
            <pc:sldLayoutMk cId="2604727557" sldId="2147484268"/>
          </pc:sldLayoutMkLst>
        </pc:sldLayoutChg>
        <pc:sldLayoutChg chg="del">
          <pc:chgData name="Heather OReilly" userId="5f1c026d-ece2-4fdf-93ba-815ea1318cb6" providerId="ADAL" clId="{5903FD6D-7D20-40E5-93DC-3ECC94ED43D4}" dt="2024-02-13T23:05:16.301" v="403" actId="2696"/>
          <pc:sldLayoutMkLst>
            <pc:docMk/>
            <pc:sldMasterMk cId="3074209907" sldId="2147484228"/>
            <pc:sldLayoutMk cId="3972931467" sldId="2147484269"/>
          </pc:sldLayoutMkLst>
        </pc:sldLayoutChg>
        <pc:sldLayoutChg chg="del">
          <pc:chgData name="Heather OReilly" userId="5f1c026d-ece2-4fdf-93ba-815ea1318cb6" providerId="ADAL" clId="{5903FD6D-7D20-40E5-93DC-3ECC94ED43D4}" dt="2024-02-13T23:05:16.316" v="404" actId="2696"/>
          <pc:sldLayoutMkLst>
            <pc:docMk/>
            <pc:sldMasterMk cId="3074209907" sldId="2147484228"/>
            <pc:sldLayoutMk cId="2562885578" sldId="2147484270"/>
          </pc:sldLayoutMkLst>
        </pc:sldLayoutChg>
        <pc:sldLayoutChg chg="del">
          <pc:chgData name="Heather OReilly" userId="5f1c026d-ece2-4fdf-93ba-815ea1318cb6" providerId="ADAL" clId="{5903FD6D-7D20-40E5-93DC-3ECC94ED43D4}" dt="2024-02-13T23:05:16.339" v="405" actId="2696"/>
          <pc:sldLayoutMkLst>
            <pc:docMk/>
            <pc:sldMasterMk cId="3074209907" sldId="2147484228"/>
            <pc:sldLayoutMk cId="1031795579" sldId="2147484271"/>
          </pc:sldLayoutMkLst>
        </pc:sldLayoutChg>
        <pc:sldLayoutChg chg="del">
          <pc:chgData name="Heather OReilly" userId="5f1c026d-ece2-4fdf-93ba-815ea1318cb6" providerId="ADAL" clId="{5903FD6D-7D20-40E5-93DC-3ECC94ED43D4}" dt="2024-02-13T23:05:16.348" v="406" actId="2696"/>
          <pc:sldLayoutMkLst>
            <pc:docMk/>
            <pc:sldMasterMk cId="3074209907" sldId="2147484228"/>
            <pc:sldLayoutMk cId="2502277956" sldId="2147484272"/>
          </pc:sldLayoutMkLst>
        </pc:sldLayoutChg>
        <pc:sldLayoutChg chg="del">
          <pc:chgData name="Heather OReilly" userId="5f1c026d-ece2-4fdf-93ba-815ea1318cb6" providerId="ADAL" clId="{5903FD6D-7D20-40E5-93DC-3ECC94ED43D4}" dt="2024-02-13T23:05:16.365" v="407" actId="2696"/>
          <pc:sldLayoutMkLst>
            <pc:docMk/>
            <pc:sldMasterMk cId="3074209907" sldId="2147484228"/>
            <pc:sldLayoutMk cId="2226100893" sldId="2147484273"/>
          </pc:sldLayoutMkLst>
        </pc:sldLayoutChg>
        <pc:sldLayoutChg chg="del">
          <pc:chgData name="Heather OReilly" userId="5f1c026d-ece2-4fdf-93ba-815ea1318cb6" providerId="ADAL" clId="{5903FD6D-7D20-40E5-93DC-3ECC94ED43D4}" dt="2024-02-13T23:05:16.380" v="408" actId="2696"/>
          <pc:sldLayoutMkLst>
            <pc:docMk/>
            <pc:sldMasterMk cId="3074209907" sldId="2147484228"/>
            <pc:sldLayoutMk cId="1867998619" sldId="2147484274"/>
          </pc:sldLayoutMkLst>
        </pc:sldLayoutChg>
        <pc:sldLayoutChg chg="del">
          <pc:chgData name="Heather OReilly" userId="5f1c026d-ece2-4fdf-93ba-815ea1318cb6" providerId="ADAL" clId="{5903FD6D-7D20-40E5-93DC-3ECC94ED43D4}" dt="2024-02-13T23:05:16.395" v="409" actId="2696"/>
          <pc:sldLayoutMkLst>
            <pc:docMk/>
            <pc:sldMasterMk cId="3074209907" sldId="2147484228"/>
            <pc:sldLayoutMk cId="2276974213" sldId="2147484275"/>
          </pc:sldLayoutMkLst>
        </pc:sldLayoutChg>
        <pc:sldLayoutChg chg="del">
          <pc:chgData name="Heather OReilly" userId="5f1c026d-ece2-4fdf-93ba-815ea1318cb6" providerId="ADAL" clId="{5903FD6D-7D20-40E5-93DC-3ECC94ED43D4}" dt="2024-02-13T23:05:16.411" v="410" actId="2696"/>
          <pc:sldLayoutMkLst>
            <pc:docMk/>
            <pc:sldMasterMk cId="3074209907" sldId="2147484228"/>
            <pc:sldLayoutMk cId="3867391714" sldId="2147484276"/>
          </pc:sldLayoutMkLst>
        </pc:sldLayoutChg>
        <pc:sldLayoutChg chg="del">
          <pc:chgData name="Heather OReilly" userId="5f1c026d-ece2-4fdf-93ba-815ea1318cb6" providerId="ADAL" clId="{5903FD6D-7D20-40E5-93DC-3ECC94ED43D4}" dt="2024-02-13T23:05:16.427" v="411" actId="2696"/>
          <pc:sldLayoutMkLst>
            <pc:docMk/>
            <pc:sldMasterMk cId="3074209907" sldId="2147484228"/>
            <pc:sldLayoutMk cId="799524745" sldId="2147484277"/>
          </pc:sldLayoutMkLst>
        </pc:sldLayoutChg>
        <pc:sldLayoutChg chg="del">
          <pc:chgData name="Heather OReilly" userId="5f1c026d-ece2-4fdf-93ba-815ea1318cb6" providerId="ADAL" clId="{5903FD6D-7D20-40E5-93DC-3ECC94ED43D4}" dt="2024-02-13T23:05:16.439" v="412" actId="2696"/>
          <pc:sldLayoutMkLst>
            <pc:docMk/>
            <pc:sldMasterMk cId="3074209907" sldId="2147484228"/>
            <pc:sldLayoutMk cId="2035662526" sldId="2147484278"/>
          </pc:sldLayoutMkLst>
        </pc:sldLayoutChg>
        <pc:sldLayoutChg chg="del">
          <pc:chgData name="Heather OReilly" userId="5f1c026d-ece2-4fdf-93ba-815ea1318cb6" providerId="ADAL" clId="{5903FD6D-7D20-40E5-93DC-3ECC94ED43D4}" dt="2024-02-13T23:05:16.443" v="413" actId="2696"/>
          <pc:sldLayoutMkLst>
            <pc:docMk/>
            <pc:sldMasterMk cId="3074209907" sldId="2147484228"/>
            <pc:sldLayoutMk cId="1022441593" sldId="2147484279"/>
          </pc:sldLayoutMkLst>
        </pc:sldLayoutChg>
        <pc:sldLayoutChg chg="del">
          <pc:chgData name="Heather OReilly" userId="5f1c026d-ece2-4fdf-93ba-815ea1318cb6" providerId="ADAL" clId="{5903FD6D-7D20-40E5-93DC-3ECC94ED43D4}" dt="2024-02-13T23:05:16.490" v="414" actId="2696"/>
          <pc:sldLayoutMkLst>
            <pc:docMk/>
            <pc:sldMasterMk cId="3074209907" sldId="2147484228"/>
            <pc:sldLayoutMk cId="1330976826" sldId="2147484280"/>
          </pc:sldLayoutMkLst>
        </pc:sldLayoutChg>
        <pc:sldLayoutChg chg="del">
          <pc:chgData name="Heather OReilly" userId="5f1c026d-ece2-4fdf-93ba-815ea1318cb6" providerId="ADAL" clId="{5903FD6D-7D20-40E5-93DC-3ECC94ED43D4}" dt="2024-02-13T23:05:16.506" v="415" actId="2696"/>
          <pc:sldLayoutMkLst>
            <pc:docMk/>
            <pc:sldMasterMk cId="3074209907" sldId="2147484228"/>
            <pc:sldLayoutMk cId="4054810680" sldId="2147484281"/>
          </pc:sldLayoutMkLst>
        </pc:sldLayoutChg>
        <pc:sldLayoutChg chg="del">
          <pc:chgData name="Heather OReilly" userId="5f1c026d-ece2-4fdf-93ba-815ea1318cb6" providerId="ADAL" clId="{5903FD6D-7D20-40E5-93DC-3ECC94ED43D4}" dt="2024-02-13T23:05:16.553" v="416" actId="2696"/>
          <pc:sldLayoutMkLst>
            <pc:docMk/>
            <pc:sldMasterMk cId="3074209907" sldId="2147484228"/>
            <pc:sldLayoutMk cId="2002808054" sldId="214748428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DEAC23-26A0-DA47-867C-F2779C363221}"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37DB9DB0-E6C6-9840-9FE3-247B42A9FFFF}">
      <dgm:prSet phldrT="[Text]" custT="1"/>
      <dgm:spPr/>
      <dgm:t>
        <a:bodyPr/>
        <a:lstStyle/>
        <a:p>
          <a:r>
            <a:rPr lang="en-US" sz="2000" b="1" dirty="0">
              <a:latin typeface="Arial" panose="020B0604020202020204" pitchFamily="34" charset="0"/>
              <a:cs typeface="Arial" panose="020B0604020202020204" pitchFamily="34" charset="0"/>
            </a:rPr>
            <a:t>1. Open Banking APIs Enabled for New Accounts</a:t>
          </a:r>
        </a:p>
      </dgm:t>
    </dgm:pt>
    <dgm:pt modelId="{CFF680EB-49EC-844D-AFF1-3EBD45320B65}" type="parTrans" cxnId="{A2351C77-6BA9-4948-8638-68EE9180C200}">
      <dgm:prSet/>
      <dgm:spPr/>
      <dgm:t>
        <a:bodyPr/>
        <a:lstStyle/>
        <a:p>
          <a:endParaRPr lang="en-US" sz="1600">
            <a:latin typeface="UniversNext for MORNPC Cn" panose="020B0506030202020203" pitchFamily="34" charset="0"/>
          </a:endParaRPr>
        </a:p>
      </dgm:t>
    </dgm:pt>
    <dgm:pt modelId="{D3ED86A5-CB47-5941-9059-75E6415472E2}" type="sibTrans" cxnId="{A2351C77-6BA9-4948-8638-68EE9180C200}">
      <dgm:prSet/>
      <dgm:spPr/>
      <dgm:t>
        <a:bodyPr/>
        <a:lstStyle/>
        <a:p>
          <a:endParaRPr lang="en-US" sz="1600">
            <a:latin typeface="UniversNext for MORNPC Cn" panose="020B0506030202020203" pitchFamily="34" charset="0"/>
          </a:endParaRPr>
        </a:p>
      </dgm:t>
    </dgm:pt>
    <dgm:pt modelId="{5CE14F8F-A893-2948-9DC0-097965B4F8BB}">
      <dgm:prSet phldrT="[Text]" custT="1"/>
      <dgm:spPr/>
      <dgm:t>
        <a:bodyPr/>
        <a:lstStyle/>
        <a:p>
          <a:r>
            <a:rPr lang="en-US" sz="2000" b="1" dirty="0">
              <a:latin typeface="Arial" panose="020B0604020202020204" pitchFamily="34" charset="0"/>
              <a:cs typeface="Arial" panose="020B0604020202020204" pitchFamily="34" charset="0"/>
            </a:rPr>
            <a:t>2. Migration of Existing Accounts to Open Banking APIs</a:t>
          </a:r>
        </a:p>
      </dgm:t>
    </dgm:pt>
    <dgm:pt modelId="{A267DFC4-FCAF-064C-A8D4-433B4F95F9F5}" type="parTrans" cxnId="{58EBA669-1A40-FE4C-965B-3439A7212832}">
      <dgm:prSet/>
      <dgm:spPr/>
      <dgm:t>
        <a:bodyPr/>
        <a:lstStyle/>
        <a:p>
          <a:endParaRPr lang="en-US" sz="1600">
            <a:latin typeface="UniversNext for MORNPC Cn" panose="020B0506030202020203" pitchFamily="34" charset="0"/>
          </a:endParaRPr>
        </a:p>
      </dgm:t>
    </dgm:pt>
    <dgm:pt modelId="{1C5AEA46-C56D-6642-A036-030110CC26DD}" type="sibTrans" cxnId="{58EBA669-1A40-FE4C-965B-3439A7212832}">
      <dgm:prSet/>
      <dgm:spPr/>
      <dgm:t>
        <a:bodyPr/>
        <a:lstStyle/>
        <a:p>
          <a:endParaRPr lang="en-US" sz="1600">
            <a:latin typeface="UniversNext for MORNPC Cn" panose="020B0506030202020203" pitchFamily="34" charset="0"/>
          </a:endParaRPr>
        </a:p>
      </dgm:t>
    </dgm:pt>
    <dgm:pt modelId="{A1172170-FD3E-D64D-80B8-4C41B5A184F7}">
      <dgm:prSet phldrT="[Text]" custT="1"/>
      <dgm:spPr/>
      <dgm:t>
        <a:bodyPr/>
        <a:lstStyle/>
        <a:p>
          <a:pPr>
            <a:buClr>
              <a:schemeClr val="tx1"/>
            </a:buClr>
            <a:buSzPct val="102000"/>
            <a:buFont typeface="Arial" panose="020B0604020202020204" pitchFamily="34" charset="0"/>
            <a:buChar char="•"/>
          </a:pPr>
          <a:r>
            <a:rPr kumimoji="0" lang="en-US" sz="1600" b="0" i="0" u="none" strike="noStrike" kern="1200" cap="none" spc="0" normalizeH="0" baseline="0" noProof="0" dirty="0">
              <a:ln/>
              <a:effectLst/>
              <a:uLnTx/>
              <a:uFillTx/>
              <a:latin typeface="Arial" panose="020B0604020202020204" pitchFamily="34" charset="0"/>
              <a:ea typeface="ＭＳ Ｐゴシック" charset="0"/>
              <a:cs typeface="Arial" panose="020B0604020202020204" pitchFamily="34" charset="0"/>
            </a:rPr>
            <a:t>Accounts currently aggregating through website connections will continue to aggregate.  </a:t>
          </a:r>
          <a:endParaRPr lang="en-US" sz="1600" kern="1200" dirty="0">
            <a:latin typeface="Arial" panose="020B0604020202020204" pitchFamily="34" charset="0"/>
            <a:cs typeface="Arial" panose="020B0604020202020204" pitchFamily="34" charset="0"/>
          </a:endParaRPr>
        </a:p>
      </dgm:t>
    </dgm:pt>
    <dgm:pt modelId="{E4805A57-0FEB-0A47-BC4E-C133DECDF69F}" type="parTrans" cxnId="{56C04687-AF7E-3F4A-B141-2D840E8DFE6D}">
      <dgm:prSet/>
      <dgm:spPr/>
      <dgm:t>
        <a:bodyPr/>
        <a:lstStyle/>
        <a:p>
          <a:endParaRPr lang="en-US" sz="1600">
            <a:latin typeface="UniversNext for MORNPC Cn" panose="020B0506030202020203" pitchFamily="34" charset="0"/>
          </a:endParaRPr>
        </a:p>
      </dgm:t>
    </dgm:pt>
    <dgm:pt modelId="{9630C187-FDE8-FA47-A5AB-AE4342156D67}" type="sibTrans" cxnId="{56C04687-AF7E-3F4A-B141-2D840E8DFE6D}">
      <dgm:prSet/>
      <dgm:spPr/>
      <dgm:t>
        <a:bodyPr/>
        <a:lstStyle/>
        <a:p>
          <a:endParaRPr lang="en-US" sz="1600">
            <a:latin typeface="UniversNext for MORNPC Cn" panose="020B0506030202020203" pitchFamily="34" charset="0"/>
          </a:endParaRPr>
        </a:p>
      </dgm:t>
    </dgm:pt>
    <dgm:pt modelId="{7FE9E7C3-67A8-4240-9137-94A29F420521}">
      <dgm:prSet custT="1"/>
      <dgm:spPr/>
      <dgm:t>
        <a:bodyPr/>
        <a:lstStyle/>
        <a:p>
          <a:pPr>
            <a:buClr>
              <a:schemeClr val="tx1"/>
            </a:buClr>
            <a:buFont typeface="Arial" panose="020B0604020202020204" pitchFamily="34" charset="0"/>
            <a:buChar char="•"/>
          </a:pPr>
          <a:r>
            <a:rPr kumimoji="0" lang="en-US" sz="1600" b="0" i="0" u="none" strike="noStrike" kern="1200" cap="none" spc="0" normalizeH="0" baseline="0" noProof="0" dirty="0">
              <a:ln/>
              <a:effectLst/>
              <a:uLnTx/>
              <a:uFillTx/>
              <a:latin typeface="Arial" panose="020B0604020202020204" pitchFamily="34" charset="0"/>
              <a:ea typeface="ＭＳ Ｐゴシック" charset="0"/>
              <a:cs typeface="Arial" panose="020B0604020202020204" pitchFamily="34" charset="0"/>
            </a:rPr>
            <a:t>If accounts or credentials fail at these FIs, users will still be able to “fix” them</a:t>
          </a:r>
          <a:r>
            <a:rPr kumimoji="0" lang="en-US" sz="1400" b="0" i="0" u="none" strike="noStrike" kern="1200" cap="none" spc="0" normalizeH="0" baseline="0" noProof="0" dirty="0">
              <a:ln/>
              <a:effectLst/>
              <a:uLnTx/>
              <a:uFillTx/>
              <a:latin typeface="Arial" panose="020B0604020202020204" pitchFamily="34" charset="0"/>
              <a:ea typeface="ＭＳ Ｐゴシック" charset="0"/>
              <a:cs typeface="Arial" panose="020B0604020202020204" pitchFamily="34" charset="0"/>
            </a:rPr>
            <a:t>. </a:t>
          </a:r>
        </a:p>
      </dgm:t>
    </dgm:pt>
    <dgm:pt modelId="{CBC626C2-E3AD-9644-8801-4C016FBAA165}" type="parTrans" cxnId="{484C46DE-3FC3-FB40-B07A-B126C9D7D73C}">
      <dgm:prSet/>
      <dgm:spPr/>
      <dgm:t>
        <a:bodyPr/>
        <a:lstStyle/>
        <a:p>
          <a:endParaRPr lang="en-US" sz="1600">
            <a:latin typeface="UniversNext for MORNPC Cn" panose="020B0506030202020203" pitchFamily="34" charset="0"/>
          </a:endParaRPr>
        </a:p>
      </dgm:t>
    </dgm:pt>
    <dgm:pt modelId="{243731FE-EAFF-C74B-B1A6-547F5B6397AF}" type="sibTrans" cxnId="{484C46DE-3FC3-FB40-B07A-B126C9D7D73C}">
      <dgm:prSet/>
      <dgm:spPr/>
      <dgm:t>
        <a:bodyPr/>
        <a:lstStyle/>
        <a:p>
          <a:endParaRPr lang="en-US" sz="1600">
            <a:latin typeface="UniversNext for MORNPC Cn" panose="020B0506030202020203" pitchFamily="34" charset="0"/>
          </a:endParaRPr>
        </a:p>
      </dgm:t>
    </dgm:pt>
    <dgm:pt modelId="{A8D4A304-66EC-7C4D-8C95-9AC69B0904EB}">
      <dgm:prSet phldrT="[Text]" custT="1"/>
      <dgm:spPr/>
      <dgm:t>
        <a:bodyPr/>
        <a:lstStyle/>
        <a:p>
          <a:pPr>
            <a:buClr>
              <a:srgbClr val="333333"/>
            </a:buClr>
            <a:buSzTx/>
            <a:buFont typeface="Arial" panose="020B0604020202020204" pitchFamily="34" charset="0"/>
            <a:buChar char="•"/>
          </a:pPr>
          <a:r>
            <a:rPr kumimoji="0" lang="en-US" sz="1600" b="0" i="0" u="none" strike="noStrike" cap="none" spc="0" normalizeH="0" baseline="0" noProof="0" dirty="0">
              <a:ln/>
              <a:effectLst/>
              <a:uLnTx/>
              <a:uFillTx/>
              <a:latin typeface="Arial" panose="020B0604020202020204" pitchFamily="34" charset="0"/>
              <a:ea typeface="ＭＳ Ｐゴシック" charset="0"/>
              <a:cs typeface="Arial" panose="020B0604020202020204" pitchFamily="34" charset="0"/>
            </a:rPr>
            <a:t>Migrations will be scheduled in coordination with you in order to minimize operational impact.</a:t>
          </a:r>
          <a:endParaRPr lang="en-US" sz="1600" dirty="0">
            <a:latin typeface="Arial" panose="020B0604020202020204" pitchFamily="34" charset="0"/>
            <a:cs typeface="Arial" panose="020B0604020202020204" pitchFamily="34" charset="0"/>
          </a:endParaRPr>
        </a:p>
      </dgm:t>
    </dgm:pt>
    <dgm:pt modelId="{6A77F44E-EAA6-7E4E-9E95-16AE14FEE992}" type="parTrans" cxnId="{221B03C1-39D8-194C-A2F5-92E2CF6B3B8D}">
      <dgm:prSet/>
      <dgm:spPr/>
      <dgm:t>
        <a:bodyPr/>
        <a:lstStyle/>
        <a:p>
          <a:endParaRPr lang="en-US" sz="1600">
            <a:latin typeface="UniversNext for MORNPC Cn" panose="020B0506030202020203" pitchFamily="34" charset="0"/>
          </a:endParaRPr>
        </a:p>
      </dgm:t>
    </dgm:pt>
    <dgm:pt modelId="{73B99F50-3EF5-8D47-8F59-1CF77582EB18}" type="sibTrans" cxnId="{221B03C1-39D8-194C-A2F5-92E2CF6B3B8D}">
      <dgm:prSet/>
      <dgm:spPr/>
      <dgm:t>
        <a:bodyPr/>
        <a:lstStyle/>
        <a:p>
          <a:endParaRPr lang="en-US" sz="1600">
            <a:latin typeface="UniversNext for MORNPC Cn" panose="020B0506030202020203" pitchFamily="34" charset="0"/>
          </a:endParaRPr>
        </a:p>
      </dgm:t>
    </dgm:pt>
    <dgm:pt modelId="{07179DF5-193A-0F47-944F-49AFF37DD2C2}">
      <dgm:prSet custT="1"/>
      <dgm:spPr/>
      <dgm:t>
        <a:bodyPr/>
        <a:lstStyle/>
        <a:p>
          <a:pPr>
            <a:buClr>
              <a:srgbClr val="333333"/>
            </a:buClr>
            <a:buFont typeface="Arial" panose="020B0604020202020204" pitchFamily="34" charset="0"/>
            <a:buChar char="•"/>
          </a:pPr>
          <a:r>
            <a:rPr kumimoji="0" lang="en-US" sz="1600" b="0" i="0" u="none" strike="noStrike" cap="none" spc="0" normalizeH="0" baseline="0" noProof="0" dirty="0">
              <a:ln/>
              <a:effectLst/>
              <a:uLnTx/>
              <a:uFillTx/>
              <a:latin typeface="Arial" panose="020B0604020202020204" pitchFamily="34" charset="0"/>
              <a:ea typeface="ＭＳ Ｐゴシック" charset="0"/>
              <a:cs typeface="Arial" panose="020B0604020202020204" pitchFamily="34" charset="0"/>
            </a:rPr>
            <a:t>Existing accounts will be moved to the relevant Open Banking APIs. </a:t>
          </a:r>
        </a:p>
      </dgm:t>
    </dgm:pt>
    <dgm:pt modelId="{7D2CC897-8F2B-1A4A-9474-81198F6552D7}" type="parTrans" cxnId="{82E199DC-62E9-704D-85D2-796B877D54BA}">
      <dgm:prSet/>
      <dgm:spPr/>
      <dgm:t>
        <a:bodyPr/>
        <a:lstStyle/>
        <a:p>
          <a:endParaRPr lang="en-US" sz="1600">
            <a:latin typeface="UniversNext for MORNPC Cn" panose="020B0506030202020203" pitchFamily="34" charset="0"/>
          </a:endParaRPr>
        </a:p>
      </dgm:t>
    </dgm:pt>
    <dgm:pt modelId="{C878DDB5-0FEC-AF4D-82B0-70498D180EAC}" type="sibTrans" cxnId="{82E199DC-62E9-704D-85D2-796B877D54BA}">
      <dgm:prSet/>
      <dgm:spPr/>
      <dgm:t>
        <a:bodyPr/>
        <a:lstStyle/>
        <a:p>
          <a:endParaRPr lang="en-US" sz="1600">
            <a:latin typeface="UniversNext for MORNPC Cn" panose="020B0506030202020203" pitchFamily="34" charset="0"/>
          </a:endParaRPr>
        </a:p>
      </dgm:t>
    </dgm:pt>
    <dgm:pt modelId="{BF1886CD-8293-894B-B361-0B719EC63927}">
      <dgm:prSet custT="1"/>
      <dgm:spPr/>
      <dgm:t>
        <a:bodyPr/>
        <a:lstStyle/>
        <a:p>
          <a:pPr>
            <a:buClr>
              <a:srgbClr val="333333"/>
            </a:buClr>
            <a:buFont typeface="Arial" panose="020B0604020202020204" pitchFamily="34" charset="0"/>
            <a:buChar char="•"/>
          </a:pPr>
          <a:r>
            <a:rPr kumimoji="0" lang="en-US" sz="1600" b="0" i="0" u="none" strike="noStrike" cap="none" spc="0" normalizeH="0" baseline="0" noProof="0" dirty="0">
              <a:ln/>
              <a:effectLst/>
              <a:uLnTx/>
              <a:uFillTx/>
              <a:latin typeface="Arial" panose="020B0604020202020204" pitchFamily="34" charset="0"/>
              <a:ea typeface="ＭＳ Ｐゴシック" charset="0"/>
              <a:cs typeface="Arial" panose="020B0604020202020204" pitchFamily="34" charset="0"/>
            </a:rPr>
            <a:t>These accounts will then fail with a credential error, and users will be required to take action to “fix” these accounts before they resume successful aggregation.  </a:t>
          </a:r>
          <a:endParaRPr lang="en-US" sz="1600" dirty="0">
            <a:latin typeface="Arial" panose="020B0604020202020204" pitchFamily="34" charset="0"/>
            <a:cs typeface="Arial" panose="020B0604020202020204" pitchFamily="34" charset="0"/>
          </a:endParaRPr>
        </a:p>
      </dgm:t>
    </dgm:pt>
    <dgm:pt modelId="{8AC933EC-1308-F640-AC76-CB80A61AB732}" type="parTrans" cxnId="{CEF740E4-B3BD-E947-AA14-218A41A78A28}">
      <dgm:prSet/>
      <dgm:spPr/>
      <dgm:t>
        <a:bodyPr/>
        <a:lstStyle/>
        <a:p>
          <a:endParaRPr lang="en-US" sz="1600">
            <a:latin typeface="UniversNext for MORNPC Cn" panose="020B0506030202020203" pitchFamily="34" charset="0"/>
          </a:endParaRPr>
        </a:p>
      </dgm:t>
    </dgm:pt>
    <dgm:pt modelId="{A1063353-4587-3449-8A8C-0EA9BA0C2C0F}" type="sibTrans" cxnId="{CEF740E4-B3BD-E947-AA14-218A41A78A28}">
      <dgm:prSet/>
      <dgm:spPr/>
      <dgm:t>
        <a:bodyPr/>
        <a:lstStyle/>
        <a:p>
          <a:endParaRPr lang="en-US" sz="1600">
            <a:latin typeface="UniversNext for MORNPC Cn" panose="020B0506030202020203" pitchFamily="34" charset="0"/>
          </a:endParaRPr>
        </a:p>
      </dgm:t>
    </dgm:pt>
    <dgm:pt modelId="{7BCFAF73-E6DE-42D4-8342-7C44449ACB20}" type="pres">
      <dgm:prSet presAssocID="{66DEAC23-26A0-DA47-867C-F2779C363221}" presName="linear" presStyleCnt="0">
        <dgm:presLayoutVars>
          <dgm:animLvl val="lvl"/>
          <dgm:resizeHandles val="exact"/>
        </dgm:presLayoutVars>
      </dgm:prSet>
      <dgm:spPr/>
    </dgm:pt>
    <dgm:pt modelId="{E8F3E3E2-1540-412B-8FF3-0C7D1861E007}" type="pres">
      <dgm:prSet presAssocID="{37DB9DB0-E6C6-9840-9FE3-247B42A9FFFF}" presName="parentText" presStyleLbl="node1" presStyleIdx="0" presStyleCnt="2">
        <dgm:presLayoutVars>
          <dgm:chMax val="0"/>
          <dgm:bulletEnabled val="1"/>
        </dgm:presLayoutVars>
      </dgm:prSet>
      <dgm:spPr/>
    </dgm:pt>
    <dgm:pt modelId="{F0F67585-15FD-42C7-87CB-9153212D4A04}" type="pres">
      <dgm:prSet presAssocID="{37DB9DB0-E6C6-9840-9FE3-247B42A9FFFF}" presName="childText" presStyleLbl="revTx" presStyleIdx="0" presStyleCnt="2">
        <dgm:presLayoutVars>
          <dgm:bulletEnabled val="1"/>
        </dgm:presLayoutVars>
      </dgm:prSet>
      <dgm:spPr/>
    </dgm:pt>
    <dgm:pt modelId="{B63422F6-42F2-46BE-B26E-51EF9CAD0A67}" type="pres">
      <dgm:prSet presAssocID="{5CE14F8F-A893-2948-9DC0-097965B4F8BB}" presName="parentText" presStyleLbl="node1" presStyleIdx="1" presStyleCnt="2" custLinFactNeighborX="-2410" custLinFactNeighborY="-791">
        <dgm:presLayoutVars>
          <dgm:chMax val="0"/>
          <dgm:bulletEnabled val="1"/>
        </dgm:presLayoutVars>
      </dgm:prSet>
      <dgm:spPr/>
    </dgm:pt>
    <dgm:pt modelId="{EEAA7734-7ABE-48A5-845E-280B17BCE1CD}" type="pres">
      <dgm:prSet presAssocID="{5CE14F8F-A893-2948-9DC0-097965B4F8BB}" presName="childText" presStyleLbl="revTx" presStyleIdx="1" presStyleCnt="2">
        <dgm:presLayoutVars>
          <dgm:bulletEnabled val="1"/>
        </dgm:presLayoutVars>
      </dgm:prSet>
      <dgm:spPr/>
    </dgm:pt>
  </dgm:ptLst>
  <dgm:cxnLst>
    <dgm:cxn modelId="{58EBA669-1A40-FE4C-965B-3439A7212832}" srcId="{66DEAC23-26A0-DA47-867C-F2779C363221}" destId="{5CE14F8F-A893-2948-9DC0-097965B4F8BB}" srcOrd="1" destOrd="0" parTransId="{A267DFC4-FCAF-064C-A8D4-433B4F95F9F5}" sibTransId="{1C5AEA46-C56D-6642-A036-030110CC26DD}"/>
    <dgm:cxn modelId="{CE6CA94D-7E9A-4F2C-8627-7E931518714A}" type="presOf" srcId="{A1172170-FD3E-D64D-80B8-4C41B5A184F7}" destId="{F0F67585-15FD-42C7-87CB-9153212D4A04}" srcOrd="0" destOrd="0" presId="urn:microsoft.com/office/officeart/2005/8/layout/vList2"/>
    <dgm:cxn modelId="{DA0C0F55-4EB4-4B08-AF25-889791E6C705}" type="presOf" srcId="{37DB9DB0-E6C6-9840-9FE3-247B42A9FFFF}" destId="{E8F3E3E2-1540-412B-8FF3-0C7D1861E007}" srcOrd="0" destOrd="0" presId="urn:microsoft.com/office/officeart/2005/8/layout/vList2"/>
    <dgm:cxn modelId="{48606256-97D3-4241-B414-BF2BEA645C57}" type="presOf" srcId="{7FE9E7C3-67A8-4240-9137-94A29F420521}" destId="{F0F67585-15FD-42C7-87CB-9153212D4A04}" srcOrd="0" destOrd="1" presId="urn:microsoft.com/office/officeart/2005/8/layout/vList2"/>
    <dgm:cxn modelId="{A2351C77-6BA9-4948-8638-68EE9180C200}" srcId="{66DEAC23-26A0-DA47-867C-F2779C363221}" destId="{37DB9DB0-E6C6-9840-9FE3-247B42A9FFFF}" srcOrd="0" destOrd="0" parTransId="{CFF680EB-49EC-844D-AFF1-3EBD45320B65}" sibTransId="{D3ED86A5-CB47-5941-9059-75E6415472E2}"/>
    <dgm:cxn modelId="{B761D67A-028C-4836-9557-090DD2637865}" type="presOf" srcId="{BF1886CD-8293-894B-B361-0B719EC63927}" destId="{EEAA7734-7ABE-48A5-845E-280B17BCE1CD}" srcOrd="0" destOrd="2" presId="urn:microsoft.com/office/officeart/2005/8/layout/vList2"/>
    <dgm:cxn modelId="{B063C37D-6D63-47AB-9B37-243D9D876364}" type="presOf" srcId="{A8D4A304-66EC-7C4D-8C95-9AC69B0904EB}" destId="{EEAA7734-7ABE-48A5-845E-280B17BCE1CD}" srcOrd="0" destOrd="0" presId="urn:microsoft.com/office/officeart/2005/8/layout/vList2"/>
    <dgm:cxn modelId="{56C04687-AF7E-3F4A-B141-2D840E8DFE6D}" srcId="{37DB9DB0-E6C6-9840-9FE3-247B42A9FFFF}" destId="{A1172170-FD3E-D64D-80B8-4C41B5A184F7}" srcOrd="0" destOrd="0" parTransId="{E4805A57-0FEB-0A47-BC4E-C133DECDF69F}" sibTransId="{9630C187-FDE8-FA47-A5AB-AE4342156D67}"/>
    <dgm:cxn modelId="{00DE9190-6C32-491C-8013-86B8C2403352}" type="presOf" srcId="{66DEAC23-26A0-DA47-867C-F2779C363221}" destId="{7BCFAF73-E6DE-42D4-8342-7C44449ACB20}" srcOrd="0" destOrd="0" presId="urn:microsoft.com/office/officeart/2005/8/layout/vList2"/>
    <dgm:cxn modelId="{544B4C93-6F64-404C-B62F-B7F4E3AA8CF4}" type="presOf" srcId="{07179DF5-193A-0F47-944F-49AFF37DD2C2}" destId="{EEAA7734-7ABE-48A5-845E-280B17BCE1CD}" srcOrd="0" destOrd="1" presId="urn:microsoft.com/office/officeart/2005/8/layout/vList2"/>
    <dgm:cxn modelId="{D80398B8-C2CA-4E84-AC3C-03BF384883E9}" type="presOf" srcId="{5CE14F8F-A893-2948-9DC0-097965B4F8BB}" destId="{B63422F6-42F2-46BE-B26E-51EF9CAD0A67}" srcOrd="0" destOrd="0" presId="urn:microsoft.com/office/officeart/2005/8/layout/vList2"/>
    <dgm:cxn modelId="{221B03C1-39D8-194C-A2F5-92E2CF6B3B8D}" srcId="{5CE14F8F-A893-2948-9DC0-097965B4F8BB}" destId="{A8D4A304-66EC-7C4D-8C95-9AC69B0904EB}" srcOrd="0" destOrd="0" parTransId="{6A77F44E-EAA6-7E4E-9E95-16AE14FEE992}" sibTransId="{73B99F50-3EF5-8D47-8F59-1CF77582EB18}"/>
    <dgm:cxn modelId="{82E199DC-62E9-704D-85D2-796B877D54BA}" srcId="{5CE14F8F-A893-2948-9DC0-097965B4F8BB}" destId="{07179DF5-193A-0F47-944F-49AFF37DD2C2}" srcOrd="1" destOrd="0" parTransId="{7D2CC897-8F2B-1A4A-9474-81198F6552D7}" sibTransId="{C878DDB5-0FEC-AF4D-82B0-70498D180EAC}"/>
    <dgm:cxn modelId="{484C46DE-3FC3-FB40-B07A-B126C9D7D73C}" srcId="{37DB9DB0-E6C6-9840-9FE3-247B42A9FFFF}" destId="{7FE9E7C3-67A8-4240-9137-94A29F420521}" srcOrd="1" destOrd="0" parTransId="{CBC626C2-E3AD-9644-8801-4C016FBAA165}" sibTransId="{243731FE-EAFF-C74B-B1A6-547F5B6397AF}"/>
    <dgm:cxn modelId="{CEF740E4-B3BD-E947-AA14-218A41A78A28}" srcId="{5CE14F8F-A893-2948-9DC0-097965B4F8BB}" destId="{BF1886CD-8293-894B-B361-0B719EC63927}" srcOrd="2" destOrd="0" parTransId="{8AC933EC-1308-F640-AC76-CB80A61AB732}" sibTransId="{A1063353-4587-3449-8A8C-0EA9BA0C2C0F}"/>
    <dgm:cxn modelId="{A4239186-DB5B-49E8-BDFB-49DBD06D2BF1}" type="presParOf" srcId="{7BCFAF73-E6DE-42D4-8342-7C44449ACB20}" destId="{E8F3E3E2-1540-412B-8FF3-0C7D1861E007}" srcOrd="0" destOrd="0" presId="urn:microsoft.com/office/officeart/2005/8/layout/vList2"/>
    <dgm:cxn modelId="{A8947F26-C9CB-4210-9605-3C7B8476F36B}" type="presParOf" srcId="{7BCFAF73-E6DE-42D4-8342-7C44449ACB20}" destId="{F0F67585-15FD-42C7-87CB-9153212D4A04}" srcOrd="1" destOrd="0" presId="urn:microsoft.com/office/officeart/2005/8/layout/vList2"/>
    <dgm:cxn modelId="{882EFB45-F5C3-47A3-8878-84157415F4B0}" type="presParOf" srcId="{7BCFAF73-E6DE-42D4-8342-7C44449ACB20}" destId="{B63422F6-42F2-46BE-B26E-51EF9CAD0A67}" srcOrd="2" destOrd="0" presId="urn:microsoft.com/office/officeart/2005/8/layout/vList2"/>
    <dgm:cxn modelId="{B414DE35-05F4-4342-B257-2CC3774B4841}" type="presParOf" srcId="{7BCFAF73-E6DE-42D4-8342-7C44449ACB20}" destId="{EEAA7734-7ABE-48A5-845E-280B17BCE1C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3E3E2-1540-412B-8FF3-0C7D1861E007}">
      <dsp:nvSpPr>
        <dsp:cNvPr id="0" name=""/>
        <dsp:cNvSpPr/>
      </dsp:nvSpPr>
      <dsp:spPr>
        <a:xfrm>
          <a:off x="0" y="16800"/>
          <a:ext cx="10064945" cy="11232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1. Open Banking APIs Enabled for New Accounts</a:t>
          </a:r>
        </a:p>
      </dsp:txBody>
      <dsp:txXfrm>
        <a:off x="54830" y="71630"/>
        <a:ext cx="9955285" cy="1013540"/>
      </dsp:txXfrm>
    </dsp:sp>
    <dsp:sp modelId="{F0F67585-15FD-42C7-87CB-9153212D4A04}">
      <dsp:nvSpPr>
        <dsp:cNvPr id="0" name=""/>
        <dsp:cNvSpPr/>
      </dsp:nvSpPr>
      <dsp:spPr>
        <a:xfrm>
          <a:off x="0" y="1140000"/>
          <a:ext cx="10064945"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562" tIns="20320" rIns="113792" bIns="20320" numCol="1" spcCol="1270" anchor="t" anchorCtr="0">
          <a:noAutofit/>
        </a:bodyPr>
        <a:lstStyle/>
        <a:p>
          <a:pPr marL="171450" lvl="1" indent="-171450" algn="l" defTabSz="711200">
            <a:lnSpc>
              <a:spcPct val="90000"/>
            </a:lnSpc>
            <a:spcBef>
              <a:spcPct val="0"/>
            </a:spcBef>
            <a:spcAft>
              <a:spcPct val="20000"/>
            </a:spcAft>
            <a:buClr>
              <a:schemeClr val="tx1"/>
            </a:buClr>
            <a:buSzPct val="102000"/>
            <a:buFont typeface="Arial" panose="020B0604020202020204" pitchFamily="34" charset="0"/>
            <a:buChar char="•"/>
          </a:pPr>
          <a:r>
            <a:rPr kumimoji="0" lang="en-US" sz="1600" b="0" i="0" u="none" strike="noStrike" kern="1200" cap="none" spc="0" normalizeH="0" baseline="0" noProof="0" dirty="0">
              <a:ln/>
              <a:effectLst/>
              <a:uLnTx/>
              <a:uFillTx/>
              <a:latin typeface="Arial" panose="020B0604020202020204" pitchFamily="34" charset="0"/>
              <a:ea typeface="ＭＳ Ｐゴシック" charset="0"/>
              <a:cs typeface="Arial" panose="020B0604020202020204" pitchFamily="34" charset="0"/>
            </a:rPr>
            <a:t>Accounts currently aggregating through website connections will continue to aggregate.  </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20000"/>
            </a:spcAft>
            <a:buClr>
              <a:schemeClr val="tx1"/>
            </a:buClr>
            <a:buFont typeface="Arial" panose="020B0604020202020204" pitchFamily="34" charset="0"/>
            <a:buChar char="•"/>
          </a:pPr>
          <a:r>
            <a:rPr kumimoji="0" lang="en-US" sz="1600" b="0" i="0" u="none" strike="noStrike" kern="1200" cap="none" spc="0" normalizeH="0" baseline="0" noProof="0" dirty="0">
              <a:ln/>
              <a:effectLst/>
              <a:uLnTx/>
              <a:uFillTx/>
              <a:latin typeface="Arial" panose="020B0604020202020204" pitchFamily="34" charset="0"/>
              <a:ea typeface="ＭＳ Ｐゴシック" charset="0"/>
              <a:cs typeface="Arial" panose="020B0604020202020204" pitchFamily="34" charset="0"/>
            </a:rPr>
            <a:t>If accounts or credentials fail at these FIs, users will still be able to “fix” them</a:t>
          </a:r>
          <a:r>
            <a:rPr kumimoji="0" lang="en-US" sz="1400" b="0" i="0" u="none" strike="noStrike" kern="1200" cap="none" spc="0" normalizeH="0" baseline="0" noProof="0" dirty="0">
              <a:ln/>
              <a:effectLst/>
              <a:uLnTx/>
              <a:uFillTx/>
              <a:latin typeface="Arial" panose="020B0604020202020204" pitchFamily="34" charset="0"/>
              <a:ea typeface="ＭＳ Ｐゴシック" charset="0"/>
              <a:cs typeface="Arial" panose="020B0604020202020204" pitchFamily="34" charset="0"/>
            </a:rPr>
            <a:t>. </a:t>
          </a:r>
        </a:p>
      </dsp:txBody>
      <dsp:txXfrm>
        <a:off x="0" y="1140000"/>
        <a:ext cx="10064945" cy="993600"/>
      </dsp:txXfrm>
    </dsp:sp>
    <dsp:sp modelId="{B63422F6-42F2-46BE-B26E-51EF9CAD0A67}">
      <dsp:nvSpPr>
        <dsp:cNvPr id="0" name=""/>
        <dsp:cNvSpPr/>
      </dsp:nvSpPr>
      <dsp:spPr>
        <a:xfrm>
          <a:off x="0" y="2125740"/>
          <a:ext cx="10064945" cy="11232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2. Migration of Existing Accounts to Open Banking APIs</a:t>
          </a:r>
        </a:p>
      </dsp:txBody>
      <dsp:txXfrm>
        <a:off x="54830" y="2180570"/>
        <a:ext cx="9955285" cy="1013540"/>
      </dsp:txXfrm>
    </dsp:sp>
    <dsp:sp modelId="{EEAA7734-7ABE-48A5-845E-280B17BCE1CD}">
      <dsp:nvSpPr>
        <dsp:cNvPr id="0" name=""/>
        <dsp:cNvSpPr/>
      </dsp:nvSpPr>
      <dsp:spPr>
        <a:xfrm>
          <a:off x="0" y="3256800"/>
          <a:ext cx="10064945"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562" tIns="20320" rIns="113792" bIns="20320" numCol="1" spcCol="1270" anchor="t" anchorCtr="0">
          <a:noAutofit/>
        </a:bodyPr>
        <a:lstStyle/>
        <a:p>
          <a:pPr marL="171450" lvl="1" indent="-171450" algn="l" defTabSz="711200">
            <a:lnSpc>
              <a:spcPct val="90000"/>
            </a:lnSpc>
            <a:spcBef>
              <a:spcPct val="0"/>
            </a:spcBef>
            <a:spcAft>
              <a:spcPct val="20000"/>
            </a:spcAft>
            <a:buClr>
              <a:srgbClr val="333333"/>
            </a:buClr>
            <a:buSzTx/>
            <a:buFont typeface="Arial" panose="020B0604020202020204" pitchFamily="34" charset="0"/>
            <a:buChar char="•"/>
          </a:pPr>
          <a:r>
            <a:rPr kumimoji="0" lang="en-US" sz="1600" b="0" i="0" u="none" strike="noStrike" kern="1200" cap="none" spc="0" normalizeH="0" baseline="0" noProof="0" dirty="0">
              <a:ln/>
              <a:effectLst/>
              <a:uLnTx/>
              <a:uFillTx/>
              <a:latin typeface="Arial" panose="020B0604020202020204" pitchFamily="34" charset="0"/>
              <a:ea typeface="ＭＳ Ｐゴシック" charset="0"/>
              <a:cs typeface="Arial" panose="020B0604020202020204" pitchFamily="34" charset="0"/>
            </a:rPr>
            <a:t>Migrations will be scheduled in coordination with you in order to minimize operational impact.</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20000"/>
            </a:spcAft>
            <a:buClr>
              <a:srgbClr val="333333"/>
            </a:buClr>
            <a:buFont typeface="Arial" panose="020B0604020202020204" pitchFamily="34" charset="0"/>
            <a:buChar char="•"/>
          </a:pPr>
          <a:r>
            <a:rPr kumimoji="0" lang="en-US" sz="1600" b="0" i="0" u="none" strike="noStrike" kern="1200" cap="none" spc="0" normalizeH="0" baseline="0" noProof="0" dirty="0">
              <a:ln/>
              <a:effectLst/>
              <a:uLnTx/>
              <a:uFillTx/>
              <a:latin typeface="Arial" panose="020B0604020202020204" pitchFamily="34" charset="0"/>
              <a:ea typeface="ＭＳ Ｐゴシック" charset="0"/>
              <a:cs typeface="Arial" panose="020B0604020202020204" pitchFamily="34" charset="0"/>
            </a:rPr>
            <a:t>Existing accounts will be moved to the relevant Open Banking APIs. </a:t>
          </a:r>
        </a:p>
        <a:p>
          <a:pPr marL="171450" lvl="1" indent="-171450" algn="l" defTabSz="711200">
            <a:lnSpc>
              <a:spcPct val="90000"/>
            </a:lnSpc>
            <a:spcBef>
              <a:spcPct val="0"/>
            </a:spcBef>
            <a:spcAft>
              <a:spcPct val="20000"/>
            </a:spcAft>
            <a:buClr>
              <a:srgbClr val="333333"/>
            </a:buClr>
            <a:buFont typeface="Arial" panose="020B0604020202020204" pitchFamily="34" charset="0"/>
            <a:buChar char="•"/>
          </a:pPr>
          <a:r>
            <a:rPr kumimoji="0" lang="en-US" sz="1600" b="0" i="0" u="none" strike="noStrike" kern="1200" cap="none" spc="0" normalizeH="0" baseline="0" noProof="0" dirty="0">
              <a:ln/>
              <a:effectLst/>
              <a:uLnTx/>
              <a:uFillTx/>
              <a:latin typeface="Arial" panose="020B0604020202020204" pitchFamily="34" charset="0"/>
              <a:ea typeface="ＭＳ Ｐゴシック" charset="0"/>
              <a:cs typeface="Arial" panose="020B0604020202020204" pitchFamily="34" charset="0"/>
            </a:rPr>
            <a:t>These accounts will then fail with a credential error, and users will be required to take action to “fix” these accounts before they resume successful aggregation.  </a:t>
          </a:r>
          <a:endParaRPr lang="en-US" sz="1600" kern="1200" dirty="0">
            <a:latin typeface="Arial" panose="020B0604020202020204" pitchFamily="34" charset="0"/>
            <a:cs typeface="Arial" panose="020B0604020202020204" pitchFamily="34" charset="0"/>
          </a:endParaRPr>
        </a:p>
      </dsp:txBody>
      <dsp:txXfrm>
        <a:off x="0" y="3256800"/>
        <a:ext cx="10064945" cy="9936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EEDD36-485B-F74F-A361-79DE03A1C361}" type="datetimeFigureOut">
              <a:rPr lang="en-US" smtClean="0"/>
              <a:t>5/9/2025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F9E918-C8DF-9741-97DC-F2648AD21524}" type="slidenum">
              <a:rPr lang="en-US" smtClean="0"/>
              <a:t>‹#›</a:t>
            </a:fld>
            <a:endParaRPr lang="en-US"/>
          </a:p>
        </p:txBody>
      </p:sp>
    </p:spTree>
    <p:extLst>
      <p:ext uri="{BB962C8B-B14F-4D97-AF65-F5344CB8AC3E}">
        <p14:creationId xmlns:p14="http://schemas.microsoft.com/office/powerpoint/2010/main" val="3582466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F9E918-C8DF-9741-97DC-F2648AD21524}" type="slidenum">
              <a:rPr lang="en-US" smtClean="0"/>
              <a:t>1</a:t>
            </a:fld>
            <a:endParaRPr lang="en-US"/>
          </a:p>
        </p:txBody>
      </p:sp>
    </p:spTree>
    <p:extLst>
      <p:ext uri="{BB962C8B-B14F-4D97-AF65-F5344CB8AC3E}">
        <p14:creationId xmlns:p14="http://schemas.microsoft.com/office/powerpoint/2010/main" val="1813960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F9E918-C8DF-9741-97DC-F2648AD21524}" type="slidenum">
              <a:rPr lang="en-US" smtClean="0"/>
              <a:t>10</a:t>
            </a:fld>
            <a:endParaRPr lang="en-US"/>
          </a:p>
        </p:txBody>
      </p:sp>
    </p:spTree>
    <p:extLst>
      <p:ext uri="{BB962C8B-B14F-4D97-AF65-F5344CB8AC3E}">
        <p14:creationId xmlns:p14="http://schemas.microsoft.com/office/powerpoint/2010/main" val="3179232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F9E918-C8DF-9741-97DC-F2648AD21524}" type="slidenum">
              <a:rPr lang="en-US" smtClean="0"/>
              <a:t>11</a:t>
            </a:fld>
            <a:endParaRPr lang="en-US"/>
          </a:p>
        </p:txBody>
      </p:sp>
    </p:spTree>
    <p:extLst>
      <p:ext uri="{BB962C8B-B14F-4D97-AF65-F5344CB8AC3E}">
        <p14:creationId xmlns:p14="http://schemas.microsoft.com/office/powerpoint/2010/main" val="554437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F9E918-C8DF-9741-97DC-F2648AD21524}" type="slidenum">
              <a:rPr lang="en-US" smtClean="0"/>
              <a:t>12</a:t>
            </a:fld>
            <a:endParaRPr lang="en-US"/>
          </a:p>
        </p:txBody>
      </p:sp>
    </p:spTree>
    <p:extLst>
      <p:ext uri="{BB962C8B-B14F-4D97-AF65-F5344CB8AC3E}">
        <p14:creationId xmlns:p14="http://schemas.microsoft.com/office/powerpoint/2010/main" val="2328631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F9E918-C8DF-9741-97DC-F2648AD21524}" type="slidenum">
              <a:rPr lang="en-US" smtClean="0"/>
              <a:t>13</a:t>
            </a:fld>
            <a:endParaRPr lang="en-US"/>
          </a:p>
        </p:txBody>
      </p:sp>
    </p:spTree>
    <p:extLst>
      <p:ext uri="{BB962C8B-B14F-4D97-AF65-F5344CB8AC3E}">
        <p14:creationId xmlns:p14="http://schemas.microsoft.com/office/powerpoint/2010/main" val="3109203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F9E918-C8DF-9741-97DC-F2648AD21524}" type="slidenum">
              <a:rPr lang="en-US" smtClean="0"/>
              <a:t>14</a:t>
            </a:fld>
            <a:endParaRPr lang="en-US"/>
          </a:p>
        </p:txBody>
      </p:sp>
    </p:spTree>
    <p:extLst>
      <p:ext uri="{BB962C8B-B14F-4D97-AF65-F5344CB8AC3E}">
        <p14:creationId xmlns:p14="http://schemas.microsoft.com/office/powerpoint/2010/main" val="1955687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F9E918-C8DF-9741-97DC-F2648AD21524}" type="slidenum">
              <a:rPr lang="en-US" smtClean="0"/>
              <a:t>15</a:t>
            </a:fld>
            <a:endParaRPr lang="en-US"/>
          </a:p>
        </p:txBody>
      </p:sp>
    </p:spTree>
    <p:extLst>
      <p:ext uri="{BB962C8B-B14F-4D97-AF65-F5344CB8AC3E}">
        <p14:creationId xmlns:p14="http://schemas.microsoft.com/office/powerpoint/2010/main" val="1258608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E960CF-1F34-D344-8864-4D45A02C4804}" type="slidenum">
              <a:rPr lang="en-US" smtClean="0"/>
              <a:pPr/>
              <a:t>16</a:t>
            </a:fld>
            <a:endParaRPr lang="en-US"/>
          </a:p>
        </p:txBody>
      </p:sp>
    </p:spTree>
    <p:extLst>
      <p:ext uri="{BB962C8B-B14F-4D97-AF65-F5344CB8AC3E}">
        <p14:creationId xmlns:p14="http://schemas.microsoft.com/office/powerpoint/2010/main" val="2043536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E960CF-1F34-D344-8864-4D45A02C4804}" type="slidenum">
              <a:rPr lang="en-US" smtClean="0"/>
              <a:pPr/>
              <a:t>17</a:t>
            </a:fld>
            <a:endParaRPr lang="en-US"/>
          </a:p>
        </p:txBody>
      </p:sp>
    </p:spTree>
    <p:extLst>
      <p:ext uri="{BB962C8B-B14F-4D97-AF65-F5344CB8AC3E}">
        <p14:creationId xmlns:p14="http://schemas.microsoft.com/office/powerpoint/2010/main" val="2291146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E960CF-1F34-D344-8864-4D45A02C4804}" type="slidenum">
              <a:rPr lang="en-US" smtClean="0"/>
              <a:pPr/>
              <a:t>18</a:t>
            </a:fld>
            <a:endParaRPr lang="en-US"/>
          </a:p>
        </p:txBody>
      </p:sp>
    </p:spTree>
    <p:extLst>
      <p:ext uri="{BB962C8B-B14F-4D97-AF65-F5344CB8AC3E}">
        <p14:creationId xmlns:p14="http://schemas.microsoft.com/office/powerpoint/2010/main" val="3611109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E960CF-1F34-D344-8864-4D45A02C4804}" type="slidenum">
              <a:rPr lang="en-US" smtClean="0"/>
              <a:pPr/>
              <a:t>19</a:t>
            </a:fld>
            <a:endParaRPr lang="en-US"/>
          </a:p>
        </p:txBody>
      </p:sp>
    </p:spTree>
    <p:extLst>
      <p:ext uri="{BB962C8B-B14F-4D97-AF65-F5344CB8AC3E}">
        <p14:creationId xmlns:p14="http://schemas.microsoft.com/office/powerpoint/2010/main" val="1477777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6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1E960CF-1F34-D344-8864-4D45A02C4804}" type="slidenum">
              <a:rPr lang="en-US" smtClean="0"/>
              <a:pPr/>
              <a:t>2</a:t>
            </a:fld>
            <a:endParaRPr lang="en-US" dirty="0"/>
          </a:p>
        </p:txBody>
      </p:sp>
    </p:spTree>
    <p:extLst>
      <p:ext uri="{BB962C8B-B14F-4D97-AF65-F5344CB8AC3E}">
        <p14:creationId xmlns:p14="http://schemas.microsoft.com/office/powerpoint/2010/main" val="366220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E960CF-1F34-D344-8864-4D45A02C4804}" type="slidenum">
              <a:rPr lang="en-US" smtClean="0"/>
              <a:pPr/>
              <a:t>20</a:t>
            </a:fld>
            <a:endParaRPr lang="en-US"/>
          </a:p>
        </p:txBody>
      </p:sp>
    </p:spTree>
    <p:extLst>
      <p:ext uri="{BB962C8B-B14F-4D97-AF65-F5344CB8AC3E}">
        <p14:creationId xmlns:p14="http://schemas.microsoft.com/office/powerpoint/2010/main" val="4235105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F9E918-C8DF-9741-97DC-F2648AD21524}" type="slidenum">
              <a:rPr lang="en-US" smtClean="0"/>
              <a:t>3</a:t>
            </a:fld>
            <a:endParaRPr lang="en-US"/>
          </a:p>
        </p:txBody>
      </p:sp>
    </p:spTree>
    <p:extLst>
      <p:ext uri="{BB962C8B-B14F-4D97-AF65-F5344CB8AC3E}">
        <p14:creationId xmlns:p14="http://schemas.microsoft.com/office/powerpoint/2010/main" val="3801074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F9E918-C8DF-9741-97DC-F2648AD21524}" type="slidenum">
              <a:rPr lang="en-US" smtClean="0"/>
              <a:t>4</a:t>
            </a:fld>
            <a:endParaRPr lang="en-US"/>
          </a:p>
        </p:txBody>
      </p:sp>
    </p:spTree>
    <p:extLst>
      <p:ext uri="{BB962C8B-B14F-4D97-AF65-F5344CB8AC3E}">
        <p14:creationId xmlns:p14="http://schemas.microsoft.com/office/powerpoint/2010/main" val="3716442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F9E918-C8DF-9741-97DC-F2648AD21524}" type="slidenum">
              <a:rPr lang="en-US" smtClean="0"/>
              <a:t>5</a:t>
            </a:fld>
            <a:endParaRPr lang="en-US"/>
          </a:p>
        </p:txBody>
      </p:sp>
    </p:spTree>
    <p:extLst>
      <p:ext uri="{BB962C8B-B14F-4D97-AF65-F5344CB8AC3E}">
        <p14:creationId xmlns:p14="http://schemas.microsoft.com/office/powerpoint/2010/main" val="679711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F9E918-C8DF-9741-97DC-F2648AD21524}" type="slidenum">
              <a:rPr lang="en-US" smtClean="0"/>
              <a:t>6</a:t>
            </a:fld>
            <a:endParaRPr lang="en-US"/>
          </a:p>
        </p:txBody>
      </p:sp>
    </p:spTree>
    <p:extLst>
      <p:ext uri="{BB962C8B-B14F-4D97-AF65-F5344CB8AC3E}">
        <p14:creationId xmlns:p14="http://schemas.microsoft.com/office/powerpoint/2010/main" val="3703287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FF019A-FD7B-3943-9C5F-1748D2A52499}" type="slidenum">
              <a:rPr lang="en-US" smtClean="0"/>
              <a:t>7</a:t>
            </a:fld>
            <a:endParaRPr lang="en-US" dirty="0"/>
          </a:p>
        </p:txBody>
      </p:sp>
    </p:spTree>
    <p:extLst>
      <p:ext uri="{BB962C8B-B14F-4D97-AF65-F5344CB8AC3E}">
        <p14:creationId xmlns:p14="http://schemas.microsoft.com/office/powerpoint/2010/main" val="790694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F9E918-C8DF-9741-97DC-F2648AD21524}" type="slidenum">
              <a:rPr lang="en-US" smtClean="0"/>
              <a:t>8</a:t>
            </a:fld>
            <a:endParaRPr lang="en-US"/>
          </a:p>
        </p:txBody>
      </p:sp>
    </p:spTree>
    <p:extLst>
      <p:ext uri="{BB962C8B-B14F-4D97-AF65-F5344CB8AC3E}">
        <p14:creationId xmlns:p14="http://schemas.microsoft.com/office/powerpoint/2010/main" val="1854142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F9E918-C8DF-9741-97DC-F2648AD21524}" type="slidenum">
              <a:rPr lang="en-US" smtClean="0"/>
              <a:t>9</a:t>
            </a:fld>
            <a:endParaRPr lang="en-US"/>
          </a:p>
        </p:txBody>
      </p:sp>
    </p:spTree>
    <p:extLst>
      <p:ext uri="{BB962C8B-B14F-4D97-AF65-F5344CB8AC3E}">
        <p14:creationId xmlns:p14="http://schemas.microsoft.com/office/powerpoint/2010/main" val="4259607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ttern">
    <p:bg>
      <p:bgPr>
        <a:solidFill>
          <a:srgbClr val="F9F9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AECB5-094D-FEFD-3273-4588D7CCCAD9}"/>
              </a:ext>
            </a:extLst>
          </p:cNvPr>
          <p:cNvSpPr>
            <a:spLocks noGrp="1"/>
          </p:cNvSpPr>
          <p:nvPr>
            <p:ph type="ctrTitle" hasCustomPrompt="1"/>
          </p:nvPr>
        </p:nvSpPr>
        <p:spPr>
          <a:xfrm>
            <a:off x="509590" y="2480619"/>
            <a:ext cx="5586410" cy="1626878"/>
          </a:xfrm>
        </p:spPr>
        <p:txBody>
          <a:bodyPr anchor="t">
            <a:normAutofit/>
          </a:bodyPr>
          <a:lstStyle>
            <a:lvl1pPr algn="l">
              <a:defRPr sz="4000" b="1">
                <a:solidFill>
                  <a:schemeClr val="tx1"/>
                </a:solidFill>
              </a:defRPr>
            </a:lvl1pPr>
          </a:lstStyle>
          <a:p>
            <a:r>
              <a:rPr lang="en-US" dirty="0"/>
              <a:t>Click to edit presentation title (up to three lines of text)</a:t>
            </a:r>
          </a:p>
        </p:txBody>
      </p:sp>
      <p:sp>
        <p:nvSpPr>
          <p:cNvPr id="3" name="Subtitle 2">
            <a:extLst>
              <a:ext uri="{FF2B5EF4-FFF2-40B4-BE49-F238E27FC236}">
                <a16:creationId xmlns:a16="http://schemas.microsoft.com/office/drawing/2014/main" id="{FE94F552-BF9A-FCB4-E6DC-2AEAA07859D7}"/>
              </a:ext>
            </a:extLst>
          </p:cNvPr>
          <p:cNvSpPr>
            <a:spLocks noGrp="1"/>
          </p:cNvSpPr>
          <p:nvPr>
            <p:ph type="subTitle" idx="1" hasCustomPrompt="1"/>
          </p:nvPr>
        </p:nvSpPr>
        <p:spPr>
          <a:xfrm>
            <a:off x="509590" y="4630810"/>
            <a:ext cx="5586410" cy="884282"/>
          </a:xfrm>
          <a:prstGeom prst="rect">
            <a:avLst/>
          </a:prstGeom>
        </p:spPr>
        <p:txBody>
          <a:bodyPr anchor="t">
            <a:noAutofit/>
          </a:bodyPr>
          <a:lstStyle>
            <a:lvl1pPr marL="0" indent="0" algn="l">
              <a:spcBef>
                <a:spcPts val="800"/>
              </a:spcBef>
              <a:buNone/>
              <a:defRPr sz="1600" b="0">
                <a:solidFill>
                  <a:srgbClr val="5E5E5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optional presenter name, title</a:t>
            </a:r>
          </a:p>
          <a:p>
            <a:r>
              <a:rPr lang="en-US" dirty="0"/>
              <a:t>Click to edit optional Month Day, Year</a:t>
            </a:r>
          </a:p>
        </p:txBody>
      </p:sp>
    </p:spTree>
    <p:extLst>
      <p:ext uri="{BB962C8B-B14F-4D97-AF65-F5344CB8AC3E}">
        <p14:creationId xmlns:p14="http://schemas.microsoft.com/office/powerpoint/2010/main" val="322168565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Intro">
    <p:bg>
      <p:bgPr>
        <a:solidFill>
          <a:srgbClr val="F9F9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5F586-0255-E048-AD17-7B9F5A933D9F}"/>
              </a:ext>
            </a:extLst>
          </p:cNvPr>
          <p:cNvSpPr>
            <a:spLocks noGrp="1"/>
          </p:cNvSpPr>
          <p:nvPr>
            <p:ph type="title" hasCustomPrompt="1"/>
          </p:nvPr>
        </p:nvSpPr>
        <p:spPr>
          <a:xfrm>
            <a:off x="509589" y="1709738"/>
            <a:ext cx="5586412" cy="1054727"/>
          </a:xfrm>
        </p:spPr>
        <p:txBody>
          <a:bodyPr anchor="t"/>
          <a:lstStyle>
            <a:lvl1pPr>
              <a:defRPr sz="4000" b="1"/>
            </a:lvl1pPr>
          </a:lstStyle>
          <a:p>
            <a:r>
              <a:rPr lang="en-US" dirty="0"/>
              <a:t>Click to edit section title (up to two lines of text)</a:t>
            </a:r>
          </a:p>
        </p:txBody>
      </p:sp>
      <p:sp>
        <p:nvSpPr>
          <p:cNvPr id="3" name="Text Placeholder 2">
            <a:extLst>
              <a:ext uri="{FF2B5EF4-FFF2-40B4-BE49-F238E27FC236}">
                <a16:creationId xmlns:a16="http://schemas.microsoft.com/office/drawing/2014/main" id="{03E0836C-A971-70C9-81FF-C497E0B28F45}"/>
              </a:ext>
            </a:extLst>
          </p:cNvPr>
          <p:cNvSpPr>
            <a:spLocks noGrp="1"/>
          </p:cNvSpPr>
          <p:nvPr>
            <p:ph type="body" idx="1" hasCustomPrompt="1"/>
          </p:nvPr>
        </p:nvSpPr>
        <p:spPr>
          <a:xfrm>
            <a:off x="509588" y="2993065"/>
            <a:ext cx="5586412" cy="1371600"/>
          </a:xfrm>
          <a:prstGeom prst="rect">
            <a:avLst/>
          </a:prstGeom>
        </p:spPr>
        <p:txBody>
          <a:bodyPr/>
          <a:lstStyle>
            <a:lvl1pPr marL="0" indent="0">
              <a:buNone/>
              <a:defRPr sz="1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optional description, which can be used to describe the section or set an agenda for content to come</a:t>
            </a:r>
          </a:p>
        </p:txBody>
      </p:sp>
    </p:spTree>
    <p:extLst>
      <p:ext uri="{BB962C8B-B14F-4D97-AF65-F5344CB8AC3E}">
        <p14:creationId xmlns:p14="http://schemas.microsoft.com/office/powerpoint/2010/main" val="116044812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1 Line Headline">
    <p:bg>
      <p:bgPr>
        <a:solidFill>
          <a:srgbClr val="F9F9F9"/>
        </a:solidFill>
        <a:effectLst/>
      </p:bgPr>
    </p:bg>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CC33B394-03E0-8DA7-E9AA-86170C75FA3C}"/>
              </a:ext>
            </a:extLst>
          </p:cNvPr>
          <p:cNvSpPr/>
          <p:nvPr/>
        </p:nvSpPr>
        <p:spPr>
          <a:xfrm>
            <a:off x="272599" y="1073310"/>
            <a:ext cx="11646804" cy="4946491"/>
          </a:xfrm>
          <a:prstGeom prst="roundRect">
            <a:avLst>
              <a:gd name="adj" fmla="val 2340"/>
            </a:avLst>
          </a:prstGeom>
          <a:solidFill>
            <a:schemeClr val="bg1"/>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0D8A7E-FA92-6E5D-CD88-8738E45B0512}"/>
              </a:ext>
            </a:extLst>
          </p:cNvPr>
          <p:cNvSpPr>
            <a:spLocks noGrp="1"/>
          </p:cNvSpPr>
          <p:nvPr>
            <p:ph idx="1" hasCustomPrompt="1"/>
          </p:nvPr>
        </p:nvSpPr>
        <p:spPr>
          <a:xfrm>
            <a:off x="502920" y="1301910"/>
            <a:ext cx="11186160" cy="4501671"/>
          </a:xfrm>
          <a:prstGeom prst="rect">
            <a:avLst/>
          </a:prstGeom>
        </p:spPr>
        <p:txBody>
          <a:bodyPr/>
          <a:lstStyle>
            <a:lvl1pPr>
              <a:spcBef>
                <a:spcPts val="800"/>
              </a:spcBef>
              <a:defRPr/>
            </a:lvl1pPr>
            <a:lvl2pPr>
              <a:spcBef>
                <a:spcPts val="800"/>
              </a:spcBef>
              <a:defRPr/>
            </a:lvl2pPr>
            <a:lvl3pPr>
              <a:spcBef>
                <a:spcPts val="800"/>
              </a:spcBef>
              <a:defRPr/>
            </a:lvl3pPr>
            <a:lvl4pPr>
              <a:spcBef>
                <a:spcPts val="800"/>
              </a:spcBef>
              <a:defRPr/>
            </a:lvl4pPr>
            <a:lvl5pPr>
              <a:spcBef>
                <a:spcPts val="800"/>
              </a:spcBef>
              <a:defRPr/>
            </a:lvl5pPr>
          </a:lstStyle>
          <a:p>
            <a:pPr lvl="0"/>
            <a:r>
              <a:rPr lang="en-US" dirty="0"/>
              <a:t>Click to edit subhead text or click one of the icons below to add a chart, table, etc. </a:t>
            </a:r>
          </a:p>
          <a:p>
            <a:pPr lvl="1"/>
            <a:r>
              <a:rPr lang="en-US" dirty="0"/>
              <a:t>A second sub-text line can be used as plain text or a bulleted list.</a:t>
            </a:r>
          </a:p>
          <a:p>
            <a:pPr lvl="2"/>
            <a:r>
              <a:rPr lang="en-US" dirty="0"/>
              <a:t>Add an additional line or bullet if needed</a:t>
            </a:r>
          </a:p>
          <a:p>
            <a:pPr lvl="3"/>
            <a:r>
              <a:rPr lang="en-US" dirty="0"/>
              <a:t>Add an additional line or bullet if needed</a:t>
            </a:r>
          </a:p>
          <a:p>
            <a:pPr lvl="4"/>
            <a:r>
              <a:rPr lang="en-US" dirty="0"/>
              <a:t>Add an additional line or bullet if needed</a:t>
            </a:r>
          </a:p>
        </p:txBody>
      </p:sp>
      <p:cxnSp>
        <p:nvCxnSpPr>
          <p:cNvPr id="13" name="Straight Connector 12">
            <a:extLst>
              <a:ext uri="{FF2B5EF4-FFF2-40B4-BE49-F238E27FC236}">
                <a16:creationId xmlns:a16="http://schemas.microsoft.com/office/drawing/2014/main" id="{35F4AAE8-A062-FD22-6F1D-B09E6048B803}"/>
              </a:ext>
            </a:extLst>
          </p:cNvPr>
          <p:cNvCxnSpPr>
            <a:cxnSpLocks/>
          </p:cNvCxnSpPr>
          <p:nvPr/>
        </p:nvCxnSpPr>
        <p:spPr>
          <a:xfrm>
            <a:off x="731549" y="6334494"/>
            <a:ext cx="0" cy="228600"/>
          </a:xfrm>
          <a:prstGeom prst="line">
            <a:avLst/>
          </a:prstGeom>
          <a:ln w="6350">
            <a:solidFill>
              <a:srgbClr val="5E5E5E"/>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4310A4CE-20A8-4797-8096-8F2F8CFD31A9}"/>
              </a:ext>
            </a:extLst>
          </p:cNvPr>
          <p:cNvSpPr>
            <a:spLocks noGrp="1"/>
          </p:cNvSpPr>
          <p:nvPr>
            <p:ph type="title" hasCustomPrompt="1"/>
          </p:nvPr>
        </p:nvSpPr>
        <p:spPr/>
        <p:txBody>
          <a:bodyPr/>
          <a:lstStyle/>
          <a:p>
            <a:r>
              <a:rPr lang="en-US" dirty="0"/>
              <a:t>Click to edit headline</a:t>
            </a:r>
          </a:p>
        </p:txBody>
      </p:sp>
      <p:sp>
        <p:nvSpPr>
          <p:cNvPr id="14" name="Date Placeholder 13">
            <a:extLst>
              <a:ext uri="{FF2B5EF4-FFF2-40B4-BE49-F238E27FC236}">
                <a16:creationId xmlns:a16="http://schemas.microsoft.com/office/drawing/2014/main" id="{948FCC71-23AE-F2A4-1FB4-F7897C8BCFF8}"/>
              </a:ext>
            </a:extLst>
          </p:cNvPr>
          <p:cNvSpPr>
            <a:spLocks noGrp="1"/>
          </p:cNvSpPr>
          <p:nvPr>
            <p:ph type="dt" sz="half" idx="14"/>
          </p:nvPr>
        </p:nvSpPr>
        <p:spPr/>
        <p:txBody>
          <a:bodyPr/>
          <a:lstStyle/>
          <a:p>
            <a:endParaRPr lang="en-US" dirty="0"/>
          </a:p>
        </p:txBody>
      </p:sp>
      <p:sp>
        <p:nvSpPr>
          <p:cNvPr id="16" name="Footer Placeholder 15">
            <a:extLst>
              <a:ext uri="{FF2B5EF4-FFF2-40B4-BE49-F238E27FC236}">
                <a16:creationId xmlns:a16="http://schemas.microsoft.com/office/drawing/2014/main" id="{00F1812F-F406-D9C4-C194-969F97F6FACC}"/>
              </a:ext>
            </a:extLst>
          </p:cNvPr>
          <p:cNvSpPr>
            <a:spLocks noGrp="1"/>
          </p:cNvSpPr>
          <p:nvPr>
            <p:ph type="ftr" sz="quarter" idx="15"/>
          </p:nvPr>
        </p:nvSpPr>
        <p:spPr/>
        <p:txBody>
          <a:bodyPr/>
          <a:lstStyle/>
          <a:p>
            <a:endParaRPr lang="en-US" dirty="0"/>
          </a:p>
        </p:txBody>
      </p:sp>
      <p:sp>
        <p:nvSpPr>
          <p:cNvPr id="17" name="Slide Number Placeholder 16">
            <a:extLst>
              <a:ext uri="{FF2B5EF4-FFF2-40B4-BE49-F238E27FC236}">
                <a16:creationId xmlns:a16="http://schemas.microsoft.com/office/drawing/2014/main" id="{88CF3B2A-BAF0-824F-B81A-B66DD3DE4AD3}"/>
              </a:ext>
            </a:extLst>
          </p:cNvPr>
          <p:cNvSpPr>
            <a:spLocks noGrp="1"/>
          </p:cNvSpPr>
          <p:nvPr>
            <p:ph type="sldNum" sz="quarter" idx="16"/>
          </p:nvPr>
        </p:nvSpPr>
        <p:spPr/>
        <p:txBody>
          <a:bodyPr/>
          <a:lstStyle/>
          <a:p>
            <a:fld id="{08893A1B-C2A3-1048-9083-1506D302583E}" type="slidenum">
              <a:rPr lang="en-US" smtClean="0"/>
              <a:pPr/>
              <a:t>‹#›</a:t>
            </a:fld>
            <a:endParaRPr lang="en-US" dirty="0"/>
          </a:p>
        </p:txBody>
      </p:sp>
    </p:spTree>
    <p:extLst>
      <p:ext uri="{BB962C8B-B14F-4D97-AF65-F5344CB8AC3E}">
        <p14:creationId xmlns:p14="http://schemas.microsoft.com/office/powerpoint/2010/main" val="313838677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1 Line Subhead">
    <p:bg>
      <p:bgPr>
        <a:solidFill>
          <a:srgbClr val="F9F9F9"/>
        </a:solidFill>
        <a:effectLst/>
      </p:bgPr>
    </p:bg>
    <p:spTree>
      <p:nvGrpSpPr>
        <p:cNvPr id="1" name=""/>
        <p:cNvGrpSpPr/>
        <p:nvPr/>
      </p:nvGrpSpPr>
      <p:grpSpPr>
        <a:xfrm>
          <a:off x="0" y="0"/>
          <a:ext cx="0" cy="0"/>
          <a:chOff x="0" y="0"/>
          <a:chExt cx="0" cy="0"/>
        </a:xfrm>
      </p:grpSpPr>
      <p:sp>
        <p:nvSpPr>
          <p:cNvPr id="27" name="Rounded Rectangle 26">
            <a:extLst>
              <a:ext uri="{FF2B5EF4-FFF2-40B4-BE49-F238E27FC236}">
                <a16:creationId xmlns:a16="http://schemas.microsoft.com/office/drawing/2014/main" id="{AAB49A6A-2254-A199-6C42-89C6B033F57A}"/>
              </a:ext>
            </a:extLst>
          </p:cNvPr>
          <p:cNvSpPr/>
          <p:nvPr/>
        </p:nvSpPr>
        <p:spPr>
          <a:xfrm>
            <a:off x="272598" y="1414461"/>
            <a:ext cx="5725254" cy="4622559"/>
          </a:xfrm>
          <a:prstGeom prst="roundRect">
            <a:avLst>
              <a:gd name="adj" fmla="val 2103"/>
            </a:avLst>
          </a:prstGeom>
          <a:solidFill>
            <a:schemeClr val="bg1"/>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90C8F2A9-0587-089C-9F69-64379C1F99F2}"/>
              </a:ext>
            </a:extLst>
          </p:cNvPr>
          <p:cNvSpPr/>
          <p:nvPr/>
        </p:nvSpPr>
        <p:spPr>
          <a:xfrm>
            <a:off x="6160820" y="1414461"/>
            <a:ext cx="5758582" cy="4619554"/>
          </a:xfrm>
          <a:prstGeom prst="roundRect">
            <a:avLst>
              <a:gd name="adj" fmla="val 1974"/>
            </a:avLst>
          </a:prstGeom>
          <a:solidFill>
            <a:schemeClr val="bg1"/>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4186A42-8121-5F01-A722-6B16B41994E4}"/>
              </a:ext>
            </a:extLst>
          </p:cNvPr>
          <p:cNvSpPr>
            <a:spLocks noGrp="1"/>
          </p:cNvSpPr>
          <p:nvPr>
            <p:ph type="body" idx="1" hasCustomPrompt="1"/>
          </p:nvPr>
        </p:nvSpPr>
        <p:spPr>
          <a:xfrm>
            <a:off x="504649" y="1643061"/>
            <a:ext cx="5257800" cy="337220"/>
          </a:xfrm>
          <a:prstGeom prst="rect">
            <a:avLst/>
          </a:prstGeom>
        </p:spPr>
        <p:txBody>
          <a:bodyPr anchor="t"/>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subhead </a:t>
            </a:r>
          </a:p>
        </p:txBody>
      </p:sp>
      <p:sp>
        <p:nvSpPr>
          <p:cNvPr id="4" name="Content Placeholder 3">
            <a:extLst>
              <a:ext uri="{FF2B5EF4-FFF2-40B4-BE49-F238E27FC236}">
                <a16:creationId xmlns:a16="http://schemas.microsoft.com/office/drawing/2014/main" id="{49ADB22B-44EB-96F2-CDCD-488318E37965}"/>
              </a:ext>
            </a:extLst>
          </p:cNvPr>
          <p:cNvSpPr>
            <a:spLocks noGrp="1"/>
          </p:cNvSpPr>
          <p:nvPr>
            <p:ph sz="half" idx="2" hasCustomPrompt="1"/>
          </p:nvPr>
        </p:nvSpPr>
        <p:spPr>
          <a:xfrm>
            <a:off x="504649" y="2180492"/>
            <a:ext cx="5257800" cy="3624923"/>
          </a:xfrm>
          <a:prstGeom prst="rect">
            <a:avLst/>
          </a:prstGeom>
        </p:spPr>
        <p:txBody>
          <a:bodyPr/>
          <a:lstStyle>
            <a:lvl1pPr>
              <a:defRPr sz="1600"/>
            </a:lvl1pPr>
            <a:lvl2pPr>
              <a:lnSpc>
                <a:spcPct val="100000"/>
              </a:lnSpc>
              <a:defRPr/>
            </a:lvl2pPr>
          </a:lstStyle>
          <a:p>
            <a:pPr lvl="1"/>
            <a:r>
              <a:rPr lang="en-US" dirty="0"/>
              <a:t>Click to edit bullet or click one of the icons below to add a chart, table, etc.</a:t>
            </a:r>
          </a:p>
          <a:p>
            <a:pPr lvl="1"/>
            <a:r>
              <a:rPr lang="en-US" dirty="0"/>
              <a:t>Click to edit bullet</a:t>
            </a:r>
          </a:p>
          <a:p>
            <a:pPr lvl="1"/>
            <a:r>
              <a:rPr lang="en-US" dirty="0"/>
              <a:t>Click to edit bullet</a:t>
            </a:r>
          </a:p>
          <a:p>
            <a:pPr lvl="1"/>
            <a:endParaRPr lang="en-US" dirty="0"/>
          </a:p>
        </p:txBody>
      </p:sp>
      <p:sp>
        <p:nvSpPr>
          <p:cNvPr id="5" name="Text Placeholder 4">
            <a:extLst>
              <a:ext uri="{FF2B5EF4-FFF2-40B4-BE49-F238E27FC236}">
                <a16:creationId xmlns:a16="http://schemas.microsoft.com/office/drawing/2014/main" id="{5D25A270-6946-B76F-3EEF-EDC0D2BA1223}"/>
              </a:ext>
            </a:extLst>
          </p:cNvPr>
          <p:cNvSpPr>
            <a:spLocks noGrp="1"/>
          </p:cNvSpPr>
          <p:nvPr>
            <p:ph type="body" sz="quarter" idx="3" hasCustomPrompt="1"/>
          </p:nvPr>
        </p:nvSpPr>
        <p:spPr>
          <a:xfrm>
            <a:off x="6411211" y="1643061"/>
            <a:ext cx="5257800" cy="311987"/>
          </a:xfrm>
          <a:prstGeom prst="rect">
            <a:avLst/>
          </a:prstGeom>
        </p:spPr>
        <p:txBody>
          <a:bodyPr anchor="t"/>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subhead </a:t>
            </a:r>
          </a:p>
        </p:txBody>
      </p:sp>
      <p:sp>
        <p:nvSpPr>
          <p:cNvPr id="6" name="Content Placeholder 5">
            <a:extLst>
              <a:ext uri="{FF2B5EF4-FFF2-40B4-BE49-F238E27FC236}">
                <a16:creationId xmlns:a16="http://schemas.microsoft.com/office/drawing/2014/main" id="{DE49E07A-A3A0-0C05-8DF1-369276AD6BA6}"/>
              </a:ext>
            </a:extLst>
          </p:cNvPr>
          <p:cNvSpPr>
            <a:spLocks noGrp="1"/>
          </p:cNvSpPr>
          <p:nvPr>
            <p:ph sz="quarter" idx="4" hasCustomPrompt="1"/>
          </p:nvPr>
        </p:nvSpPr>
        <p:spPr>
          <a:xfrm>
            <a:off x="6411211" y="2180492"/>
            <a:ext cx="5257800" cy="3624923"/>
          </a:xfrm>
          <a:prstGeom prst="rect">
            <a:avLst/>
          </a:prstGeom>
        </p:spPr>
        <p:txBody>
          <a:bodyPr/>
          <a:lstStyle>
            <a:lvl1pPr>
              <a:defRPr sz="1600"/>
            </a:lvl1pPr>
            <a:lvl2pPr>
              <a:lnSpc>
                <a:spcPct val="100000"/>
              </a:lnSpc>
              <a:defRPr/>
            </a:lvl2pPr>
          </a:lstStyle>
          <a:p>
            <a:pPr lvl="1"/>
            <a:r>
              <a:rPr lang="en-US" dirty="0"/>
              <a:t>Click to edit bullet or click one of the icons below to add a chart, table, etc.</a:t>
            </a:r>
          </a:p>
          <a:p>
            <a:pPr lvl="1"/>
            <a:r>
              <a:rPr lang="en-US" dirty="0"/>
              <a:t>Click to edit bullet</a:t>
            </a:r>
          </a:p>
          <a:p>
            <a:pPr lvl="1"/>
            <a:r>
              <a:rPr lang="en-US" dirty="0"/>
              <a:t>Click to edit bullet</a:t>
            </a:r>
          </a:p>
        </p:txBody>
      </p:sp>
      <p:cxnSp>
        <p:nvCxnSpPr>
          <p:cNvPr id="13" name="Straight Connector 12">
            <a:extLst>
              <a:ext uri="{FF2B5EF4-FFF2-40B4-BE49-F238E27FC236}">
                <a16:creationId xmlns:a16="http://schemas.microsoft.com/office/drawing/2014/main" id="{8E13DF82-16D4-3624-4F7E-C16B0C224CDA}"/>
              </a:ext>
            </a:extLst>
          </p:cNvPr>
          <p:cNvCxnSpPr>
            <a:cxnSpLocks/>
          </p:cNvCxnSpPr>
          <p:nvPr/>
        </p:nvCxnSpPr>
        <p:spPr>
          <a:xfrm>
            <a:off x="731549" y="6334494"/>
            <a:ext cx="0" cy="228600"/>
          </a:xfrm>
          <a:prstGeom prst="line">
            <a:avLst/>
          </a:prstGeom>
          <a:ln w="6350">
            <a:solidFill>
              <a:srgbClr val="5E5E5E"/>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84685675-EAD9-CE3E-AD1A-FA62B0DD669A}"/>
              </a:ext>
            </a:extLst>
          </p:cNvPr>
          <p:cNvSpPr>
            <a:spLocks noGrp="1"/>
          </p:cNvSpPr>
          <p:nvPr>
            <p:ph type="title" hasCustomPrompt="1"/>
          </p:nvPr>
        </p:nvSpPr>
        <p:spPr/>
        <p:txBody>
          <a:bodyPr/>
          <a:lstStyle/>
          <a:p>
            <a:r>
              <a:rPr lang="en-US" dirty="0"/>
              <a:t>Click to edit headline</a:t>
            </a:r>
          </a:p>
        </p:txBody>
      </p:sp>
      <p:sp>
        <p:nvSpPr>
          <p:cNvPr id="15" name="Date Placeholder 14">
            <a:extLst>
              <a:ext uri="{FF2B5EF4-FFF2-40B4-BE49-F238E27FC236}">
                <a16:creationId xmlns:a16="http://schemas.microsoft.com/office/drawing/2014/main" id="{8040EC74-6962-2254-B9FF-52D5C9FB963B}"/>
              </a:ext>
            </a:extLst>
          </p:cNvPr>
          <p:cNvSpPr>
            <a:spLocks noGrp="1"/>
          </p:cNvSpPr>
          <p:nvPr>
            <p:ph type="dt" sz="half" idx="26"/>
          </p:nvPr>
        </p:nvSpPr>
        <p:spPr/>
        <p:txBody>
          <a:bodyPr/>
          <a:lstStyle/>
          <a:p>
            <a:endParaRPr lang="en-US" dirty="0"/>
          </a:p>
        </p:txBody>
      </p:sp>
      <p:sp>
        <p:nvSpPr>
          <p:cNvPr id="16" name="Footer Placeholder 15">
            <a:extLst>
              <a:ext uri="{FF2B5EF4-FFF2-40B4-BE49-F238E27FC236}">
                <a16:creationId xmlns:a16="http://schemas.microsoft.com/office/drawing/2014/main" id="{4942FD32-2DD0-C0D3-1A71-688ABF7308EE}"/>
              </a:ext>
            </a:extLst>
          </p:cNvPr>
          <p:cNvSpPr>
            <a:spLocks noGrp="1"/>
          </p:cNvSpPr>
          <p:nvPr>
            <p:ph type="ftr" sz="quarter" idx="27"/>
          </p:nvPr>
        </p:nvSpPr>
        <p:spPr/>
        <p:txBody>
          <a:bodyPr/>
          <a:lstStyle/>
          <a:p>
            <a:endParaRPr lang="en-US" dirty="0"/>
          </a:p>
        </p:txBody>
      </p:sp>
      <p:sp>
        <p:nvSpPr>
          <p:cNvPr id="17" name="Slide Number Placeholder 16">
            <a:extLst>
              <a:ext uri="{FF2B5EF4-FFF2-40B4-BE49-F238E27FC236}">
                <a16:creationId xmlns:a16="http://schemas.microsoft.com/office/drawing/2014/main" id="{ED5D6EF1-91D2-F8A2-48F7-C7A1BBA1553F}"/>
              </a:ext>
            </a:extLst>
          </p:cNvPr>
          <p:cNvSpPr>
            <a:spLocks noGrp="1"/>
          </p:cNvSpPr>
          <p:nvPr>
            <p:ph type="sldNum" sz="quarter" idx="28"/>
          </p:nvPr>
        </p:nvSpPr>
        <p:spPr/>
        <p:txBody>
          <a:bodyPr/>
          <a:lstStyle/>
          <a:p>
            <a:fld id="{08893A1B-C2A3-1048-9083-1506D302583E}" type="slidenum">
              <a:rPr lang="en-US" smtClean="0"/>
              <a:pPr/>
              <a:t>‹#›</a:t>
            </a:fld>
            <a:endParaRPr lang="en-US" dirty="0"/>
          </a:p>
        </p:txBody>
      </p:sp>
    </p:spTree>
    <p:extLst>
      <p:ext uri="{BB962C8B-B14F-4D97-AF65-F5344CB8AC3E}">
        <p14:creationId xmlns:p14="http://schemas.microsoft.com/office/powerpoint/2010/main" val="32679077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9F9F9"/>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051D262-6877-5865-3505-F14199C836BA}"/>
              </a:ext>
            </a:extLst>
          </p:cNvPr>
          <p:cNvCxnSpPr>
            <a:cxnSpLocks/>
          </p:cNvCxnSpPr>
          <p:nvPr/>
        </p:nvCxnSpPr>
        <p:spPr>
          <a:xfrm>
            <a:off x="731549" y="6334494"/>
            <a:ext cx="0" cy="228600"/>
          </a:xfrm>
          <a:prstGeom prst="line">
            <a:avLst/>
          </a:prstGeom>
          <a:ln w="6350">
            <a:solidFill>
              <a:srgbClr val="5E5E5E"/>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E9CC3687-704C-96B6-CDD0-8CAD44152F2A}"/>
              </a:ext>
            </a:extLst>
          </p:cNvPr>
          <p:cNvSpPr>
            <a:spLocks noGrp="1"/>
          </p:cNvSpPr>
          <p:nvPr>
            <p:ph type="title" hasCustomPrompt="1"/>
          </p:nvPr>
        </p:nvSpPr>
        <p:spPr/>
        <p:txBody>
          <a:bodyPr/>
          <a:lstStyle/>
          <a:p>
            <a:r>
              <a:rPr lang="en-US" dirty="0"/>
              <a:t>Click to edit headline</a:t>
            </a:r>
          </a:p>
        </p:txBody>
      </p:sp>
      <p:sp>
        <p:nvSpPr>
          <p:cNvPr id="2" name="Date Placeholder 1">
            <a:extLst>
              <a:ext uri="{FF2B5EF4-FFF2-40B4-BE49-F238E27FC236}">
                <a16:creationId xmlns:a16="http://schemas.microsoft.com/office/drawing/2014/main" id="{65E5A670-4AAE-89F9-9CA2-DD8984BD8D78}"/>
              </a:ext>
            </a:extLst>
          </p:cNvPr>
          <p:cNvSpPr>
            <a:spLocks noGrp="1"/>
          </p:cNvSpPr>
          <p:nvPr>
            <p:ph type="dt" sz="half" idx="14"/>
          </p:nvPr>
        </p:nvSpPr>
        <p:spPr/>
        <p:txBody>
          <a:bodyPr/>
          <a:lstStyle/>
          <a:p>
            <a:endParaRPr lang="en-US" dirty="0"/>
          </a:p>
        </p:txBody>
      </p:sp>
      <p:sp>
        <p:nvSpPr>
          <p:cNvPr id="4" name="Footer Placeholder 3">
            <a:extLst>
              <a:ext uri="{FF2B5EF4-FFF2-40B4-BE49-F238E27FC236}">
                <a16:creationId xmlns:a16="http://schemas.microsoft.com/office/drawing/2014/main" id="{0FE3DAD9-D05E-EF97-8330-BB8C9D7BFB72}"/>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6781BE67-243A-81BB-D674-1FFFE92D9B66}"/>
              </a:ext>
            </a:extLst>
          </p:cNvPr>
          <p:cNvSpPr>
            <a:spLocks noGrp="1"/>
          </p:cNvSpPr>
          <p:nvPr>
            <p:ph type="sldNum" sz="quarter" idx="16"/>
          </p:nvPr>
        </p:nvSpPr>
        <p:spPr/>
        <p:txBody>
          <a:bodyPr/>
          <a:lstStyle/>
          <a:p>
            <a:fld id="{08893A1B-C2A3-1048-9083-1506D302583E}" type="slidenum">
              <a:rPr lang="en-US" smtClean="0"/>
              <a:pPr/>
              <a:t>‹#›</a:t>
            </a:fld>
            <a:endParaRPr lang="en-US" dirty="0"/>
          </a:p>
        </p:txBody>
      </p:sp>
    </p:spTree>
    <p:extLst>
      <p:ext uri="{BB962C8B-B14F-4D97-AF65-F5344CB8AC3E}">
        <p14:creationId xmlns:p14="http://schemas.microsoft.com/office/powerpoint/2010/main" val="89632747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Content">
    <p:bg>
      <p:bgPr>
        <a:solidFill>
          <a:srgbClr val="F9F9F9"/>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051D262-6877-5865-3505-F14199C836BA}"/>
              </a:ext>
            </a:extLst>
          </p:cNvPr>
          <p:cNvCxnSpPr>
            <a:cxnSpLocks/>
          </p:cNvCxnSpPr>
          <p:nvPr/>
        </p:nvCxnSpPr>
        <p:spPr>
          <a:xfrm>
            <a:off x="731549" y="6334494"/>
            <a:ext cx="0" cy="228600"/>
          </a:xfrm>
          <a:prstGeom prst="line">
            <a:avLst/>
          </a:prstGeom>
          <a:ln w="6350">
            <a:solidFill>
              <a:srgbClr val="5E5E5E"/>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E9CC3687-704C-96B6-CDD0-8CAD44152F2A}"/>
              </a:ext>
            </a:extLst>
          </p:cNvPr>
          <p:cNvSpPr>
            <a:spLocks noGrp="1"/>
          </p:cNvSpPr>
          <p:nvPr>
            <p:ph type="title" hasCustomPrompt="1"/>
          </p:nvPr>
        </p:nvSpPr>
        <p:spPr/>
        <p:txBody>
          <a:bodyPr/>
          <a:lstStyle/>
          <a:p>
            <a:r>
              <a:rPr lang="en-US" dirty="0"/>
              <a:t>Click to edit headline</a:t>
            </a:r>
          </a:p>
        </p:txBody>
      </p:sp>
      <p:sp>
        <p:nvSpPr>
          <p:cNvPr id="2" name="Text Placeholder 34">
            <a:extLst>
              <a:ext uri="{FF2B5EF4-FFF2-40B4-BE49-F238E27FC236}">
                <a16:creationId xmlns:a16="http://schemas.microsoft.com/office/drawing/2014/main" id="{CFB1B44B-EE37-0E98-ECC4-4C6FD93EE7DE}"/>
              </a:ext>
            </a:extLst>
          </p:cNvPr>
          <p:cNvSpPr>
            <a:spLocks noGrp="1"/>
          </p:cNvSpPr>
          <p:nvPr>
            <p:ph type="body" sz="quarter" idx="25" hasCustomPrompt="1"/>
          </p:nvPr>
        </p:nvSpPr>
        <p:spPr>
          <a:xfrm>
            <a:off x="502919" y="944743"/>
            <a:ext cx="11186154" cy="4927626"/>
          </a:xfrm>
          <a:prstGeom prst="rect">
            <a:avLst/>
          </a:prstGeom>
        </p:spPr>
        <p:txBody>
          <a:bodyPr/>
          <a:lstStyle>
            <a:lvl1pPr>
              <a:defRPr sz="1600" b="0"/>
            </a:lvl1pPr>
          </a:lstStyle>
          <a:p>
            <a:pPr lvl="0"/>
            <a:r>
              <a:rPr lang="en-US" b="0" dirty="0"/>
              <a:t>Click to edit supporting sub-text describing the page</a:t>
            </a:r>
            <a:endParaRPr lang="en-US" dirty="0"/>
          </a:p>
        </p:txBody>
      </p:sp>
      <p:sp>
        <p:nvSpPr>
          <p:cNvPr id="6" name="Date Placeholder 5">
            <a:extLst>
              <a:ext uri="{FF2B5EF4-FFF2-40B4-BE49-F238E27FC236}">
                <a16:creationId xmlns:a16="http://schemas.microsoft.com/office/drawing/2014/main" id="{457F07F0-669C-5395-9545-7B6B46680AB0}"/>
              </a:ext>
            </a:extLst>
          </p:cNvPr>
          <p:cNvSpPr>
            <a:spLocks noGrp="1"/>
          </p:cNvSpPr>
          <p:nvPr>
            <p:ph type="dt" sz="half" idx="26"/>
          </p:nvPr>
        </p:nvSpPr>
        <p:spPr/>
        <p:txBody>
          <a:bodyPr/>
          <a:lstStyle/>
          <a:p>
            <a:endParaRPr lang="en-US" dirty="0"/>
          </a:p>
        </p:txBody>
      </p:sp>
      <p:sp>
        <p:nvSpPr>
          <p:cNvPr id="7" name="Footer Placeholder 6">
            <a:extLst>
              <a:ext uri="{FF2B5EF4-FFF2-40B4-BE49-F238E27FC236}">
                <a16:creationId xmlns:a16="http://schemas.microsoft.com/office/drawing/2014/main" id="{05D7E175-945A-07B9-E631-6D0600290779}"/>
              </a:ext>
            </a:extLst>
          </p:cNvPr>
          <p:cNvSpPr>
            <a:spLocks noGrp="1"/>
          </p:cNvSpPr>
          <p:nvPr>
            <p:ph type="ftr" sz="quarter" idx="27"/>
          </p:nvPr>
        </p:nvSpPr>
        <p:spPr/>
        <p:txBody>
          <a:bodyPr/>
          <a:lstStyle/>
          <a:p>
            <a:endParaRPr lang="en-US" dirty="0"/>
          </a:p>
        </p:txBody>
      </p:sp>
      <p:sp>
        <p:nvSpPr>
          <p:cNvPr id="10" name="Slide Number Placeholder 9">
            <a:extLst>
              <a:ext uri="{FF2B5EF4-FFF2-40B4-BE49-F238E27FC236}">
                <a16:creationId xmlns:a16="http://schemas.microsoft.com/office/drawing/2014/main" id="{B183B5AC-EE3C-3057-452C-91143CAE073C}"/>
              </a:ext>
            </a:extLst>
          </p:cNvPr>
          <p:cNvSpPr>
            <a:spLocks noGrp="1"/>
          </p:cNvSpPr>
          <p:nvPr>
            <p:ph type="sldNum" sz="quarter" idx="28"/>
          </p:nvPr>
        </p:nvSpPr>
        <p:spPr/>
        <p:txBody>
          <a:bodyPr/>
          <a:lstStyle/>
          <a:p>
            <a:fld id="{08893A1B-C2A3-1048-9083-1506D302583E}" type="slidenum">
              <a:rPr lang="en-US" smtClean="0"/>
              <a:pPr/>
              <a:t>‹#›</a:t>
            </a:fld>
            <a:endParaRPr lang="en-US" dirty="0"/>
          </a:p>
        </p:txBody>
      </p:sp>
    </p:spTree>
    <p:extLst>
      <p:ext uri="{BB962C8B-B14F-4D97-AF65-F5344CB8AC3E}">
        <p14:creationId xmlns:p14="http://schemas.microsoft.com/office/powerpoint/2010/main" val="362295813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9F9F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AF19E0-8CFE-AF87-E47C-6AFF6F54116D}"/>
              </a:ext>
            </a:extLst>
          </p:cNvPr>
          <p:cNvSpPr>
            <a:spLocks noGrp="1"/>
          </p:cNvSpPr>
          <p:nvPr>
            <p:ph type="title"/>
          </p:nvPr>
        </p:nvSpPr>
        <p:spPr>
          <a:xfrm>
            <a:off x="502920" y="492854"/>
            <a:ext cx="10328366" cy="358046"/>
          </a:xfrm>
          <a:prstGeom prst="rect">
            <a:avLst/>
          </a:prstGeom>
        </p:spPr>
        <p:txBody>
          <a:bodyPr vert="horz" lIns="0" tIns="45720" rIns="0" bIns="45720" rtlCol="0" anchor="t" anchorCtr="0">
            <a:noAutofit/>
          </a:bodyPr>
          <a:lstStyle/>
          <a:p>
            <a:r>
              <a:rPr lang="en-US" dirty="0"/>
              <a:t>Click to edit headline</a:t>
            </a:r>
          </a:p>
        </p:txBody>
      </p:sp>
      <p:sp>
        <p:nvSpPr>
          <p:cNvPr id="5" name="Footer Placeholder 4">
            <a:extLst>
              <a:ext uri="{FF2B5EF4-FFF2-40B4-BE49-F238E27FC236}">
                <a16:creationId xmlns:a16="http://schemas.microsoft.com/office/drawing/2014/main" id="{14B4D0FA-0432-78FC-1FBA-2D359657AD82}"/>
              </a:ext>
            </a:extLst>
          </p:cNvPr>
          <p:cNvSpPr>
            <a:spLocks noGrp="1"/>
          </p:cNvSpPr>
          <p:nvPr>
            <p:ph type="ftr" sz="quarter" idx="3"/>
          </p:nvPr>
        </p:nvSpPr>
        <p:spPr>
          <a:xfrm>
            <a:off x="2419350" y="6265707"/>
            <a:ext cx="9269730" cy="365760"/>
          </a:xfrm>
          <a:prstGeom prst="rect">
            <a:avLst/>
          </a:prstGeom>
        </p:spPr>
        <p:txBody>
          <a:bodyPr vert="horz" lIns="0" tIns="0" rIns="0" bIns="0" rtlCol="0" anchor="ctr"/>
          <a:lstStyle>
            <a:lvl1pPr algn="l">
              <a:defRPr sz="900">
                <a:solidFill>
                  <a:srgbClr val="5E5E5E"/>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6C7B0AD2-2EA2-F115-F6C0-9839A8BC5974}"/>
              </a:ext>
            </a:extLst>
          </p:cNvPr>
          <p:cNvSpPr>
            <a:spLocks noGrp="1"/>
          </p:cNvSpPr>
          <p:nvPr>
            <p:ph type="sldNum" sz="quarter" idx="4"/>
          </p:nvPr>
        </p:nvSpPr>
        <p:spPr>
          <a:xfrm>
            <a:off x="502920" y="6265707"/>
            <a:ext cx="228600" cy="365760"/>
          </a:xfrm>
          <a:prstGeom prst="rect">
            <a:avLst/>
          </a:prstGeom>
        </p:spPr>
        <p:txBody>
          <a:bodyPr vert="horz" lIns="0" tIns="45720" rIns="0" bIns="45720" rtlCol="0" anchor="ctr"/>
          <a:lstStyle>
            <a:lvl1pPr algn="l">
              <a:defRPr sz="900">
                <a:solidFill>
                  <a:srgbClr val="5E5E5E"/>
                </a:solidFill>
                <a:latin typeface="Arial" panose="020B0604020202020204" pitchFamily="34" charset="0"/>
                <a:cs typeface="Arial" panose="020B0604020202020204" pitchFamily="34" charset="0"/>
              </a:defRPr>
            </a:lvl1pPr>
          </a:lstStyle>
          <a:p>
            <a:fld id="{08893A1B-C2A3-1048-9083-1506D302583E}" type="slidenum">
              <a:rPr lang="en-US" smtClean="0"/>
              <a:pPr/>
              <a:t>‹#›</a:t>
            </a:fld>
            <a:endParaRPr lang="en-US" dirty="0"/>
          </a:p>
        </p:txBody>
      </p:sp>
      <p:sp>
        <p:nvSpPr>
          <p:cNvPr id="12" name="Date Placeholder 11">
            <a:extLst>
              <a:ext uri="{FF2B5EF4-FFF2-40B4-BE49-F238E27FC236}">
                <a16:creationId xmlns:a16="http://schemas.microsoft.com/office/drawing/2014/main" id="{96964731-0145-70D3-443C-B4AE357ED2C0}"/>
              </a:ext>
            </a:extLst>
          </p:cNvPr>
          <p:cNvSpPr>
            <a:spLocks noGrp="1"/>
          </p:cNvSpPr>
          <p:nvPr>
            <p:ph type="dt" sz="half" idx="2"/>
          </p:nvPr>
        </p:nvSpPr>
        <p:spPr>
          <a:xfrm>
            <a:off x="2419350" y="6660002"/>
            <a:ext cx="516355" cy="197998"/>
          </a:xfrm>
          <a:prstGeom prst="rect">
            <a:avLst/>
          </a:prstGeom>
        </p:spPr>
        <p:txBody>
          <a:bodyPr vert="horz" lIns="0" tIns="0" rIns="0" bIns="0" rtlCol="0" anchor="ctr"/>
          <a:lstStyle>
            <a:lvl1pPr algn="l">
              <a:defRPr sz="900">
                <a:solidFill>
                  <a:srgbClr val="5E5E5E"/>
                </a:solidFill>
                <a:latin typeface="Arial" panose="020B0604020202020204" pitchFamily="34" charset="0"/>
                <a:cs typeface="Arial" panose="020B0604020202020204" pitchFamily="34" charset="0"/>
              </a:defRPr>
            </a:lvl1pPr>
          </a:lstStyle>
          <a:p>
            <a:endParaRPr lang="en-US" dirty="0"/>
          </a:p>
        </p:txBody>
      </p:sp>
      <p:sp>
        <p:nvSpPr>
          <p:cNvPr id="9" name="Text Placeholder 2">
            <a:extLst>
              <a:ext uri="{FF2B5EF4-FFF2-40B4-BE49-F238E27FC236}">
                <a16:creationId xmlns:a16="http://schemas.microsoft.com/office/drawing/2014/main" id="{8E7DEDAD-1EC2-E352-8616-7A4C6239DD03}"/>
              </a:ext>
            </a:extLst>
          </p:cNvPr>
          <p:cNvSpPr>
            <a:spLocks noGrp="1"/>
          </p:cNvSpPr>
          <p:nvPr>
            <p:ph type="body" idx="1"/>
          </p:nvPr>
        </p:nvSpPr>
        <p:spPr>
          <a:xfrm>
            <a:off x="502920" y="1627965"/>
            <a:ext cx="11186160" cy="4315634"/>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9917123"/>
      </p:ext>
    </p:extLst>
  </p:cSld>
  <p:clrMap bg1="lt1" tx1="dk1" bg2="lt2" tx2="dk2" accent1="accent1" accent2="accent2" accent3="accent3" accent4="accent4" accent5="accent5" accent6="accent6" hlink="hlink" folHlink="folHlink"/>
  <p:sldLayoutIdLst>
    <p:sldLayoutId id="2147483978" r:id="rId1"/>
    <p:sldLayoutId id="2147483987" r:id="rId2"/>
    <p:sldLayoutId id="2147483993" r:id="rId3"/>
    <p:sldLayoutId id="2147483996" r:id="rId4"/>
    <p:sldLayoutId id="2147484024" r:id="rId5"/>
    <p:sldLayoutId id="2147484007" r:id="rId6"/>
  </p:sldLayoutIdLst>
  <p:hf hdr="0" dt="0"/>
  <p:txStyles>
    <p:titleStyle>
      <a:lvl1pPr algn="l" defTabSz="914400" rtl="0" eaLnBrk="1" latinLnBrk="0" hangingPunct="1">
        <a:lnSpc>
          <a:spcPct val="90000"/>
        </a:lnSpc>
        <a:spcBef>
          <a:spcPts val="1600"/>
        </a:spcBef>
        <a:buNone/>
        <a:defRPr sz="28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800"/>
        </a:spcBef>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1pPr>
      <a:lvl2pPr marL="236538" indent="-236538" algn="l" defTabSz="914400" rtl="0" eaLnBrk="1" latinLnBrk="0" hangingPunct="1">
        <a:lnSpc>
          <a:spcPct val="90000"/>
        </a:lnSpc>
        <a:spcBef>
          <a:spcPts val="800"/>
        </a:spcBef>
        <a:buClr>
          <a:schemeClr val="tx1"/>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2pPr>
      <a:lvl3pPr marL="461963" indent="-225425" algn="l" defTabSz="914400" rtl="0" eaLnBrk="1" latinLnBrk="0" hangingPunct="1">
        <a:lnSpc>
          <a:spcPct val="90000"/>
        </a:lnSpc>
        <a:spcBef>
          <a:spcPts val="800"/>
        </a:spcBef>
        <a:buClr>
          <a:schemeClr val="tx1"/>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3pPr>
      <a:lvl4pPr marL="687388" indent="-212725" algn="l" defTabSz="914400" rtl="0" eaLnBrk="1" latinLnBrk="0" hangingPunct="1">
        <a:lnSpc>
          <a:spcPct val="90000"/>
        </a:lnSpc>
        <a:spcBef>
          <a:spcPts val="800"/>
        </a:spcBef>
        <a:buClr>
          <a:schemeClr val="tx1"/>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901700" indent="-214313" algn="l" defTabSz="914400" rtl="0" eaLnBrk="1" latinLnBrk="0" hangingPunct="1">
        <a:lnSpc>
          <a:spcPct val="90000"/>
        </a:lnSpc>
        <a:spcBef>
          <a:spcPts val="800"/>
        </a:spcBef>
        <a:buClr>
          <a:schemeClr val="tx1"/>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368">
          <p15:clr>
            <a:srgbClr val="F26B43"/>
          </p15:clr>
        </p15:guide>
        <p15:guide id="4" pos="312">
          <p15:clr>
            <a:srgbClr val="F26B43"/>
          </p15:clr>
        </p15:guide>
        <p15:guide id="5" orient="horz" pos="144">
          <p15:clr>
            <a:srgbClr val="F26B43"/>
          </p15:clr>
        </p15:guide>
        <p15:guide id="6" orient="horz" pos="4176">
          <p15:clr>
            <a:srgbClr val="F26B43"/>
          </p15:clr>
        </p15:guide>
        <p15:guide id="7" orient="horz" pos="379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EE49E-14EE-9483-5173-8467E38B6675}"/>
              </a:ext>
            </a:extLst>
          </p:cNvPr>
          <p:cNvSpPr>
            <a:spLocks noGrp="1"/>
          </p:cNvSpPr>
          <p:nvPr>
            <p:ph type="ctrTitle"/>
          </p:nvPr>
        </p:nvSpPr>
        <p:spPr>
          <a:xfrm>
            <a:off x="509590" y="2480619"/>
            <a:ext cx="7751908" cy="1626878"/>
          </a:xfrm>
        </p:spPr>
        <p:txBody>
          <a:bodyPr>
            <a:normAutofit/>
          </a:bodyPr>
          <a:lstStyle/>
          <a:p>
            <a:r>
              <a:rPr lang="en-US" dirty="0"/>
              <a:t>Introduction to Open Banking</a:t>
            </a:r>
            <a:br>
              <a:rPr lang="en-US" dirty="0"/>
            </a:br>
            <a:r>
              <a:rPr lang="en-US" dirty="0"/>
              <a:t>(for Advisors)</a:t>
            </a:r>
          </a:p>
        </p:txBody>
      </p:sp>
    </p:spTree>
    <p:extLst>
      <p:ext uri="{BB962C8B-B14F-4D97-AF65-F5344CB8AC3E}">
        <p14:creationId xmlns:p14="http://schemas.microsoft.com/office/powerpoint/2010/main" val="926918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E360C-5E38-BD88-960B-6F46A58E0EC0}"/>
              </a:ext>
            </a:extLst>
          </p:cNvPr>
          <p:cNvSpPr>
            <a:spLocks noGrp="1"/>
          </p:cNvSpPr>
          <p:nvPr>
            <p:ph type="title"/>
          </p:nvPr>
        </p:nvSpPr>
        <p:spPr/>
        <p:txBody>
          <a:bodyPr/>
          <a:lstStyle/>
          <a:p>
            <a:r>
              <a:rPr lang="en-US" dirty="0"/>
              <a:t>FAQs</a:t>
            </a:r>
          </a:p>
        </p:txBody>
      </p:sp>
      <p:sp>
        <p:nvSpPr>
          <p:cNvPr id="3" name="Text Placeholder 2">
            <a:extLst>
              <a:ext uri="{FF2B5EF4-FFF2-40B4-BE49-F238E27FC236}">
                <a16:creationId xmlns:a16="http://schemas.microsoft.com/office/drawing/2014/main" id="{0196C98D-12D9-8F38-F41C-06D1192F3C47}"/>
              </a:ext>
            </a:extLst>
          </p:cNvPr>
          <p:cNvSpPr>
            <a:spLocks noGrp="1"/>
          </p:cNvSpPr>
          <p:nvPr>
            <p:ph type="body" sz="quarter" idx="25"/>
          </p:nvPr>
        </p:nvSpPr>
        <p:spPr/>
        <p:txBody>
          <a:bodyPr/>
          <a:lstStyle/>
          <a:p>
            <a:r>
              <a:rPr lang="en-US" sz="1400" b="1" dirty="0"/>
              <a:t>Q: Why are advisors required to delete client credentials?</a:t>
            </a:r>
          </a:p>
          <a:p>
            <a:r>
              <a:rPr lang="en-US" sz="1400" dirty="0"/>
              <a:t>A: Major financial institutions require that aggregators and financial service providers purge client credentials as a condition to the financial institution continuing to provide access to customer account information via open banking API access. We have agreed to these requirements and are required to pass these requirements to our downstream users. ByAllAccounts and its downstream partners will help facilitate a more secure data aggregation ecosystem by purging any credentials that may be held by various third parties. </a:t>
            </a:r>
          </a:p>
          <a:p>
            <a:endParaRPr lang="en-US" sz="1400" b="1" dirty="0">
              <a:solidFill>
                <a:schemeClr val="accent1"/>
              </a:solidFill>
            </a:endParaRPr>
          </a:p>
          <a:p>
            <a:r>
              <a:rPr lang="en-US" sz="1400" b="1" dirty="0"/>
              <a:t>Q: I have managing discretion over my client’s accounts. How does open banking impact this scenario?</a:t>
            </a:r>
          </a:p>
          <a:p>
            <a:r>
              <a:rPr lang="en-US" sz="1400" dirty="0"/>
              <a:t>A: If you have direct managing discretion over your client’s accounts and you are the registered advisor at the institution for the accounts, you may not need to use the open banking APIs because you will most likely be using institutional access to collect the data directly from the institution using advisor issued credentials. A direct feed would never require leveraging client credentials.</a:t>
            </a:r>
          </a:p>
        </p:txBody>
      </p:sp>
      <p:sp>
        <p:nvSpPr>
          <p:cNvPr id="6" name="Slide Number Placeholder 5">
            <a:extLst>
              <a:ext uri="{FF2B5EF4-FFF2-40B4-BE49-F238E27FC236}">
                <a16:creationId xmlns:a16="http://schemas.microsoft.com/office/drawing/2014/main" id="{D46DE9B9-F2A0-76DE-0B74-A861613E43DD}"/>
              </a:ext>
            </a:extLst>
          </p:cNvPr>
          <p:cNvSpPr>
            <a:spLocks noGrp="1"/>
          </p:cNvSpPr>
          <p:nvPr>
            <p:ph type="sldNum" sz="quarter" idx="28"/>
          </p:nvPr>
        </p:nvSpPr>
        <p:spPr/>
        <p:txBody>
          <a:bodyPr/>
          <a:lstStyle/>
          <a:p>
            <a:fld id="{08893A1B-C2A3-1048-9083-1506D302583E}" type="slidenum">
              <a:rPr lang="en-US" smtClean="0"/>
              <a:pPr/>
              <a:t>10</a:t>
            </a:fld>
            <a:endParaRPr lang="en-US" dirty="0"/>
          </a:p>
        </p:txBody>
      </p:sp>
    </p:spTree>
    <p:extLst>
      <p:ext uri="{BB962C8B-B14F-4D97-AF65-F5344CB8AC3E}">
        <p14:creationId xmlns:p14="http://schemas.microsoft.com/office/powerpoint/2010/main" val="1059291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01B7-C2DD-5785-C5DC-14D0A84A5EE8}"/>
              </a:ext>
            </a:extLst>
          </p:cNvPr>
          <p:cNvSpPr>
            <a:spLocks noGrp="1"/>
          </p:cNvSpPr>
          <p:nvPr>
            <p:ph type="title"/>
          </p:nvPr>
        </p:nvSpPr>
        <p:spPr/>
        <p:txBody>
          <a:bodyPr/>
          <a:lstStyle/>
          <a:p>
            <a:r>
              <a:rPr lang="en-US" dirty="0"/>
              <a:t>FAQs</a:t>
            </a:r>
          </a:p>
        </p:txBody>
      </p:sp>
      <p:sp>
        <p:nvSpPr>
          <p:cNvPr id="3" name="Text Placeholder 2">
            <a:extLst>
              <a:ext uri="{FF2B5EF4-FFF2-40B4-BE49-F238E27FC236}">
                <a16:creationId xmlns:a16="http://schemas.microsoft.com/office/drawing/2014/main" id="{63CB9468-7D09-EB48-64E9-2E68D024F795}"/>
              </a:ext>
            </a:extLst>
          </p:cNvPr>
          <p:cNvSpPr>
            <a:spLocks noGrp="1"/>
          </p:cNvSpPr>
          <p:nvPr>
            <p:ph type="body" sz="quarter" idx="25"/>
          </p:nvPr>
        </p:nvSpPr>
        <p:spPr/>
        <p:txBody>
          <a:bodyPr/>
          <a:lstStyle/>
          <a:p>
            <a:r>
              <a:rPr lang="en-US" sz="1400" b="1" dirty="0"/>
              <a:t>Q: Are advisors required to pass-down any terms to their clients in order to utilize these new open banking connections?</a:t>
            </a:r>
          </a:p>
          <a:p>
            <a:r>
              <a:rPr lang="en-US" sz="1400" dirty="0"/>
              <a:t>A: You are not required to pass down contractual obligations to your clients. You will be required, however, to make certain disclosures to your clients about how you collect and use client data and how the client can control their data.</a:t>
            </a:r>
            <a:br>
              <a:rPr lang="en-US" sz="1400" dirty="0"/>
            </a:br>
            <a:endParaRPr lang="en-US" sz="1400" dirty="0"/>
          </a:p>
          <a:p>
            <a:r>
              <a:rPr lang="en-US" sz="1400" dirty="0"/>
              <a:t>ByAllAccounts incorporates click through Terms of Use (TOU) in its user interface. These TOU satisfy the previously described disclosure requirements relating to ByAllAccounts’ aggregation services. You are solely responsible for providing required disclosures that relate to any collection and use of client data beyond that described in ByAllAccounts TOU. Similarly, you are solely responsible for obtaining clients’ consent to collect and use client data. </a:t>
            </a:r>
          </a:p>
          <a:p>
            <a:endParaRPr lang="en-US" sz="1400" dirty="0"/>
          </a:p>
          <a:p>
            <a:r>
              <a:rPr lang="en-US" sz="1400" b="1" dirty="0"/>
              <a:t>Q: Can I opt out of open banking?</a:t>
            </a:r>
            <a:br>
              <a:rPr lang="en-US" sz="1400" b="1" dirty="0">
                <a:solidFill>
                  <a:schemeClr val="tx2"/>
                </a:solidFill>
              </a:rPr>
            </a:br>
            <a:r>
              <a:rPr lang="en-US" sz="1400" dirty="0"/>
              <a:t>A:The simple answer is no. These requirements have been put in place by banks as a condition of accessing customer-permissioned data.</a:t>
            </a:r>
          </a:p>
          <a:p>
            <a:endParaRPr lang="en-US" b="1" dirty="0">
              <a:solidFill>
                <a:schemeClr val="tx2"/>
              </a:solidFill>
            </a:endParaRPr>
          </a:p>
          <a:p>
            <a:r>
              <a:rPr lang="en-US" b="1" dirty="0">
                <a:solidFill>
                  <a:schemeClr val="tx2"/>
                </a:solidFill>
              </a:rPr>
              <a:t> </a:t>
            </a:r>
          </a:p>
          <a:p>
            <a:endParaRPr lang="en-US" dirty="0"/>
          </a:p>
        </p:txBody>
      </p:sp>
      <p:sp>
        <p:nvSpPr>
          <p:cNvPr id="6" name="Slide Number Placeholder 5">
            <a:extLst>
              <a:ext uri="{FF2B5EF4-FFF2-40B4-BE49-F238E27FC236}">
                <a16:creationId xmlns:a16="http://schemas.microsoft.com/office/drawing/2014/main" id="{6CBD86A8-A51F-4A3E-49DD-E553026C1626}"/>
              </a:ext>
            </a:extLst>
          </p:cNvPr>
          <p:cNvSpPr>
            <a:spLocks noGrp="1"/>
          </p:cNvSpPr>
          <p:nvPr>
            <p:ph type="sldNum" sz="quarter" idx="28"/>
          </p:nvPr>
        </p:nvSpPr>
        <p:spPr/>
        <p:txBody>
          <a:bodyPr/>
          <a:lstStyle/>
          <a:p>
            <a:fld id="{08893A1B-C2A3-1048-9083-1506D302583E}" type="slidenum">
              <a:rPr lang="en-US" smtClean="0"/>
              <a:pPr/>
              <a:t>11</a:t>
            </a:fld>
            <a:endParaRPr lang="en-US" dirty="0"/>
          </a:p>
        </p:txBody>
      </p:sp>
    </p:spTree>
    <p:extLst>
      <p:ext uri="{BB962C8B-B14F-4D97-AF65-F5344CB8AC3E}">
        <p14:creationId xmlns:p14="http://schemas.microsoft.com/office/powerpoint/2010/main" val="2051947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BA224-A2E2-9331-982E-2518D88E759F}"/>
              </a:ext>
            </a:extLst>
          </p:cNvPr>
          <p:cNvSpPr>
            <a:spLocks noGrp="1"/>
          </p:cNvSpPr>
          <p:nvPr>
            <p:ph type="title"/>
          </p:nvPr>
        </p:nvSpPr>
        <p:spPr>
          <a:xfrm>
            <a:off x="509589" y="1709738"/>
            <a:ext cx="5586411" cy="1054727"/>
          </a:xfrm>
        </p:spPr>
        <p:txBody>
          <a:bodyPr/>
          <a:lstStyle/>
          <a:p>
            <a:r>
              <a:rPr lang="en-US" dirty="0"/>
              <a:t>Open Banking Aggregation Account Setup Workflow</a:t>
            </a:r>
            <a:br>
              <a:rPr lang="en-US" dirty="0"/>
            </a:br>
            <a:endParaRPr lang="en-US" dirty="0"/>
          </a:p>
        </p:txBody>
      </p:sp>
    </p:spTree>
    <p:extLst>
      <p:ext uri="{BB962C8B-B14F-4D97-AF65-F5344CB8AC3E}">
        <p14:creationId xmlns:p14="http://schemas.microsoft.com/office/powerpoint/2010/main" val="881547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EE8C6B-AA8E-0CE9-F73D-B9711AC9830B}"/>
              </a:ext>
            </a:extLst>
          </p:cNvPr>
          <p:cNvSpPr>
            <a:spLocks noGrp="1"/>
          </p:cNvSpPr>
          <p:nvPr>
            <p:ph type="title"/>
          </p:nvPr>
        </p:nvSpPr>
        <p:spPr/>
        <p:txBody>
          <a:bodyPr/>
          <a:lstStyle/>
          <a:p>
            <a:r>
              <a:rPr lang="en-US" dirty="0"/>
              <a:t>Open Banking Aggregation Account Setup Workflow</a:t>
            </a:r>
          </a:p>
        </p:txBody>
      </p:sp>
      <p:sp>
        <p:nvSpPr>
          <p:cNvPr id="6" name="Text Placeholder 5">
            <a:extLst>
              <a:ext uri="{FF2B5EF4-FFF2-40B4-BE49-F238E27FC236}">
                <a16:creationId xmlns:a16="http://schemas.microsoft.com/office/drawing/2014/main" id="{E5120EEE-B847-418D-13A7-C2A309EA9251}"/>
              </a:ext>
            </a:extLst>
          </p:cNvPr>
          <p:cNvSpPr>
            <a:spLocks noGrp="1"/>
          </p:cNvSpPr>
          <p:nvPr>
            <p:ph type="body" sz="quarter" idx="25"/>
          </p:nvPr>
        </p:nvSpPr>
        <p:spPr>
          <a:xfrm>
            <a:off x="557971" y="1078955"/>
            <a:ext cx="11186154" cy="760423"/>
          </a:xfrm>
        </p:spPr>
        <p:txBody>
          <a:bodyPr/>
          <a:lstStyle/>
          <a:p>
            <a:r>
              <a:rPr lang="en-US" sz="1400" dirty="0">
                <a:effectLst/>
                <a:ea typeface="Calibri" panose="020F0502020204030204" pitchFamily="34" charset="0"/>
              </a:rPr>
              <a:t>Below is an image of </a:t>
            </a:r>
            <a:r>
              <a:rPr lang="en-US" sz="1400" dirty="0" err="1">
                <a:effectLst/>
                <a:ea typeface="Calibri" panose="020F0502020204030204" pitchFamily="34" charset="0"/>
              </a:rPr>
              <a:t>TechFirst</a:t>
            </a:r>
            <a:r>
              <a:rPr lang="en-US" sz="1400" dirty="0">
                <a:effectLst/>
                <a:ea typeface="Calibri" panose="020F0502020204030204" pitchFamily="34" charset="0"/>
              </a:rPr>
              <a:t> Investment accounts connected successfully to the </a:t>
            </a:r>
            <a:r>
              <a:rPr lang="en-US" sz="1400" dirty="0" err="1">
                <a:effectLst/>
                <a:ea typeface="Calibri" panose="020F0502020204030204" pitchFamily="34" charset="0"/>
              </a:rPr>
              <a:t>TechFirst</a:t>
            </a:r>
            <a:r>
              <a:rPr lang="en-US" sz="1400" dirty="0">
                <a:effectLst/>
                <a:ea typeface="Calibri" panose="020F0502020204030204" pitchFamily="34" charset="0"/>
              </a:rPr>
              <a:t> Investment website connection, prior to the migration to the </a:t>
            </a:r>
            <a:r>
              <a:rPr lang="en-US" sz="1400" dirty="0" err="1">
                <a:effectLst/>
                <a:ea typeface="Calibri" panose="020F0502020204030204" pitchFamily="34" charset="0"/>
              </a:rPr>
              <a:t>TechFirst</a:t>
            </a:r>
            <a:r>
              <a:rPr lang="en-US" sz="1400" dirty="0">
                <a:effectLst/>
                <a:ea typeface="Calibri" panose="020F0502020204030204" pitchFamily="34" charset="0"/>
              </a:rPr>
              <a:t> Investments open banking API.</a:t>
            </a:r>
          </a:p>
          <a:p>
            <a:endParaRPr lang="en-US" dirty="0"/>
          </a:p>
        </p:txBody>
      </p:sp>
      <p:sp>
        <p:nvSpPr>
          <p:cNvPr id="3" name="Slide Number Placeholder 2">
            <a:extLst>
              <a:ext uri="{FF2B5EF4-FFF2-40B4-BE49-F238E27FC236}">
                <a16:creationId xmlns:a16="http://schemas.microsoft.com/office/drawing/2014/main" id="{E19B8CC2-CD22-2DB9-F24E-850CFE5340A0}"/>
              </a:ext>
            </a:extLst>
          </p:cNvPr>
          <p:cNvSpPr>
            <a:spLocks noGrp="1"/>
          </p:cNvSpPr>
          <p:nvPr>
            <p:ph type="sldNum" sz="quarter" idx="28"/>
          </p:nvPr>
        </p:nvSpPr>
        <p:spPr/>
        <p:txBody>
          <a:bodyPr/>
          <a:lstStyle/>
          <a:p>
            <a:fld id="{08893A1B-C2A3-1048-9083-1506D302583E}" type="slidenum">
              <a:rPr lang="en-US" smtClean="0"/>
              <a:pPr/>
              <a:t>13</a:t>
            </a:fld>
            <a:endParaRPr lang="en-US" dirty="0"/>
          </a:p>
        </p:txBody>
      </p:sp>
      <p:pic>
        <p:nvPicPr>
          <p:cNvPr id="7" name="Picture 6">
            <a:extLst>
              <a:ext uri="{FF2B5EF4-FFF2-40B4-BE49-F238E27FC236}">
                <a16:creationId xmlns:a16="http://schemas.microsoft.com/office/drawing/2014/main" id="{240D3EB8-446E-22E8-DF37-9BC2636B66B9}"/>
              </a:ext>
            </a:extLst>
          </p:cNvPr>
          <p:cNvPicPr>
            <a:picLocks noChangeAspect="1"/>
          </p:cNvPicPr>
          <p:nvPr/>
        </p:nvPicPr>
        <p:blipFill>
          <a:blip r:embed="rId3"/>
          <a:stretch>
            <a:fillRect/>
          </a:stretch>
        </p:blipFill>
        <p:spPr>
          <a:xfrm>
            <a:off x="1309453" y="2067433"/>
            <a:ext cx="9217837" cy="3855444"/>
          </a:xfrm>
          <a:prstGeom prst="rect">
            <a:avLst/>
          </a:prstGeom>
        </p:spPr>
      </p:pic>
    </p:spTree>
    <p:extLst>
      <p:ext uri="{BB962C8B-B14F-4D97-AF65-F5344CB8AC3E}">
        <p14:creationId xmlns:p14="http://schemas.microsoft.com/office/powerpoint/2010/main" val="1882647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029CC7-6388-9DE1-BDD8-58309D4FD0BE}"/>
              </a:ext>
            </a:extLst>
          </p:cNvPr>
          <p:cNvSpPr>
            <a:spLocks noGrp="1"/>
          </p:cNvSpPr>
          <p:nvPr>
            <p:ph type="title"/>
          </p:nvPr>
        </p:nvSpPr>
        <p:spPr/>
        <p:txBody>
          <a:bodyPr/>
          <a:lstStyle/>
          <a:p>
            <a:r>
              <a:rPr lang="en-US" dirty="0"/>
              <a:t>Open Banking Aggregation Account Setup Workflow</a:t>
            </a:r>
          </a:p>
        </p:txBody>
      </p:sp>
      <p:sp>
        <p:nvSpPr>
          <p:cNvPr id="6" name="Text Placeholder 5">
            <a:extLst>
              <a:ext uri="{FF2B5EF4-FFF2-40B4-BE49-F238E27FC236}">
                <a16:creationId xmlns:a16="http://schemas.microsoft.com/office/drawing/2014/main" id="{657E3BEA-5147-163C-3BBB-F97E6FACFEFB}"/>
              </a:ext>
            </a:extLst>
          </p:cNvPr>
          <p:cNvSpPr>
            <a:spLocks noGrp="1"/>
          </p:cNvSpPr>
          <p:nvPr>
            <p:ph type="body" sz="quarter" idx="25"/>
          </p:nvPr>
        </p:nvSpPr>
        <p:spPr>
          <a:xfrm>
            <a:off x="502919" y="944743"/>
            <a:ext cx="11186154" cy="921839"/>
          </a:xfrm>
        </p:spPr>
        <p:txBody>
          <a:bodyPr/>
          <a:lstStyle/>
          <a:p>
            <a:r>
              <a:rPr lang="en-US" sz="1400" dirty="0">
                <a:effectLst/>
                <a:ea typeface="Calibri" panose="020F0502020204030204" pitchFamily="34" charset="0"/>
              </a:rPr>
              <a:t>When a migration executes, you should expect to see the name of the Institution change to our new open banking API connection, and you should also expect to see both the Credential and Accounts display alarms indicating “</a:t>
            </a:r>
            <a:r>
              <a:rPr lang="en-US" sz="1400" i="1" dirty="0">
                <a:effectLst/>
                <a:ea typeface="Calibri" panose="020F0502020204030204" pitchFamily="34" charset="0"/>
              </a:rPr>
              <a:t>missing credential info</a:t>
            </a:r>
            <a:r>
              <a:rPr lang="en-US" sz="1400" dirty="0">
                <a:effectLst/>
                <a:ea typeface="Calibri" panose="020F0502020204030204" pitchFamily="34" charset="0"/>
              </a:rPr>
              <a:t>.”  These can be seen in the images below. You will be provided advanced notice before migrations take place.</a:t>
            </a:r>
            <a:endParaRPr lang="en-US" sz="1400" dirty="0"/>
          </a:p>
        </p:txBody>
      </p:sp>
      <p:sp>
        <p:nvSpPr>
          <p:cNvPr id="3" name="TextBox 2">
            <a:extLst>
              <a:ext uri="{FF2B5EF4-FFF2-40B4-BE49-F238E27FC236}">
                <a16:creationId xmlns:a16="http://schemas.microsoft.com/office/drawing/2014/main" id="{05CCB8C3-7763-F746-CDE5-ABCC92259703}"/>
              </a:ext>
            </a:extLst>
          </p:cNvPr>
          <p:cNvSpPr txBox="1"/>
          <p:nvPr/>
        </p:nvSpPr>
        <p:spPr>
          <a:xfrm>
            <a:off x="6316982" y="2343821"/>
            <a:ext cx="2045971" cy="369332"/>
          </a:xfrm>
          <a:prstGeom prst="rect">
            <a:avLst/>
          </a:prstGeom>
          <a:noFill/>
        </p:spPr>
        <p:txBody>
          <a:bodyPr wrap="square" lIns="0" rIns="0" rtlCol="0">
            <a:spAutoFit/>
          </a:bodyPr>
          <a:lstStyle/>
          <a:p>
            <a:pPr algn="l"/>
            <a:r>
              <a:rPr lang="en-US" b="1" dirty="0">
                <a:latin typeface="Arial" panose="020B0604020202020204" pitchFamily="34" charset="0"/>
                <a:cs typeface="Arial" panose="020B0604020202020204" pitchFamily="34" charset="0"/>
              </a:rPr>
              <a:t>Credentials:</a:t>
            </a:r>
          </a:p>
        </p:txBody>
      </p:sp>
      <p:sp>
        <p:nvSpPr>
          <p:cNvPr id="7" name="TextBox 6">
            <a:extLst>
              <a:ext uri="{FF2B5EF4-FFF2-40B4-BE49-F238E27FC236}">
                <a16:creationId xmlns:a16="http://schemas.microsoft.com/office/drawing/2014/main" id="{0FD0A5B6-7220-AAAF-280A-7F79F54D48DC}"/>
              </a:ext>
            </a:extLst>
          </p:cNvPr>
          <p:cNvSpPr txBox="1"/>
          <p:nvPr/>
        </p:nvSpPr>
        <p:spPr>
          <a:xfrm>
            <a:off x="643889" y="2343821"/>
            <a:ext cx="2045971" cy="369332"/>
          </a:xfrm>
          <a:prstGeom prst="rect">
            <a:avLst/>
          </a:prstGeom>
          <a:noFill/>
        </p:spPr>
        <p:txBody>
          <a:bodyPr wrap="square" lIns="0" rIns="0" rtlCol="0">
            <a:spAutoFit/>
          </a:bodyPr>
          <a:lstStyle/>
          <a:p>
            <a:pPr algn="l"/>
            <a:r>
              <a:rPr lang="en-US" b="1" dirty="0">
                <a:latin typeface="Arial" panose="020B0604020202020204" pitchFamily="34" charset="0"/>
                <a:cs typeface="Arial" panose="020B0604020202020204" pitchFamily="34" charset="0"/>
              </a:rPr>
              <a:t>Accounts:</a:t>
            </a:r>
          </a:p>
        </p:txBody>
      </p:sp>
      <p:sp>
        <p:nvSpPr>
          <p:cNvPr id="9" name="Slide Number Placeholder 8">
            <a:extLst>
              <a:ext uri="{FF2B5EF4-FFF2-40B4-BE49-F238E27FC236}">
                <a16:creationId xmlns:a16="http://schemas.microsoft.com/office/drawing/2014/main" id="{C7A0D2CA-E2DF-69F6-1BA3-849F92C455C1}"/>
              </a:ext>
            </a:extLst>
          </p:cNvPr>
          <p:cNvSpPr>
            <a:spLocks noGrp="1"/>
          </p:cNvSpPr>
          <p:nvPr>
            <p:ph type="sldNum" sz="quarter" idx="28"/>
          </p:nvPr>
        </p:nvSpPr>
        <p:spPr/>
        <p:txBody>
          <a:bodyPr/>
          <a:lstStyle/>
          <a:p>
            <a:fld id="{08893A1B-C2A3-1048-9083-1506D302583E}" type="slidenum">
              <a:rPr lang="en-US" smtClean="0"/>
              <a:pPr/>
              <a:t>14</a:t>
            </a:fld>
            <a:endParaRPr lang="en-US" dirty="0"/>
          </a:p>
        </p:txBody>
      </p:sp>
      <p:pic>
        <p:nvPicPr>
          <p:cNvPr id="10" name="Picture 9" descr="A screenshot of a computer&#10;&#10;AI-generated content may be incorrect.">
            <a:extLst>
              <a:ext uri="{FF2B5EF4-FFF2-40B4-BE49-F238E27FC236}">
                <a16:creationId xmlns:a16="http://schemas.microsoft.com/office/drawing/2014/main" id="{5385D1A8-F431-E6FF-2A42-08BF6F632B55}"/>
              </a:ext>
            </a:extLst>
          </p:cNvPr>
          <p:cNvPicPr>
            <a:picLocks noChangeAspect="1"/>
          </p:cNvPicPr>
          <p:nvPr/>
        </p:nvPicPr>
        <p:blipFill>
          <a:blip r:embed="rId3"/>
          <a:stretch>
            <a:fillRect/>
          </a:stretch>
        </p:blipFill>
        <p:spPr>
          <a:xfrm>
            <a:off x="501938" y="2771956"/>
            <a:ext cx="5402115" cy="2259483"/>
          </a:xfrm>
          <a:prstGeom prst="rect">
            <a:avLst/>
          </a:prstGeom>
        </p:spPr>
      </p:pic>
      <p:pic>
        <p:nvPicPr>
          <p:cNvPr id="12" name="Picture 11" descr="A screenshot of a computer&#10;&#10;AI-generated content may be incorrect.">
            <a:extLst>
              <a:ext uri="{FF2B5EF4-FFF2-40B4-BE49-F238E27FC236}">
                <a16:creationId xmlns:a16="http://schemas.microsoft.com/office/drawing/2014/main" id="{F8298851-88C1-6827-68EE-A7F848BC24E8}"/>
              </a:ext>
            </a:extLst>
          </p:cNvPr>
          <p:cNvPicPr>
            <a:picLocks noChangeAspect="1"/>
          </p:cNvPicPr>
          <p:nvPr/>
        </p:nvPicPr>
        <p:blipFill>
          <a:blip r:embed="rId4"/>
          <a:stretch>
            <a:fillRect/>
          </a:stretch>
        </p:blipFill>
        <p:spPr>
          <a:xfrm>
            <a:off x="6286958" y="2766221"/>
            <a:ext cx="5402115" cy="2265218"/>
          </a:xfrm>
          <a:prstGeom prst="rect">
            <a:avLst/>
          </a:prstGeom>
        </p:spPr>
      </p:pic>
    </p:spTree>
    <p:extLst>
      <p:ext uri="{BB962C8B-B14F-4D97-AF65-F5344CB8AC3E}">
        <p14:creationId xmlns:p14="http://schemas.microsoft.com/office/powerpoint/2010/main" val="4258535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029CC7-6388-9DE1-BDD8-58309D4FD0BE}"/>
              </a:ext>
            </a:extLst>
          </p:cNvPr>
          <p:cNvSpPr>
            <a:spLocks noGrp="1"/>
          </p:cNvSpPr>
          <p:nvPr>
            <p:ph type="title"/>
          </p:nvPr>
        </p:nvSpPr>
        <p:spPr/>
        <p:txBody>
          <a:bodyPr/>
          <a:lstStyle/>
          <a:p>
            <a:r>
              <a:rPr lang="en-US" dirty="0"/>
              <a:t>Open Banking Aggregation Account Setup Workflow</a:t>
            </a:r>
          </a:p>
        </p:txBody>
      </p:sp>
      <p:sp>
        <p:nvSpPr>
          <p:cNvPr id="6" name="Text Placeholder 5">
            <a:extLst>
              <a:ext uri="{FF2B5EF4-FFF2-40B4-BE49-F238E27FC236}">
                <a16:creationId xmlns:a16="http://schemas.microsoft.com/office/drawing/2014/main" id="{657E3BEA-5147-163C-3BBB-F97E6FACFEFB}"/>
              </a:ext>
            </a:extLst>
          </p:cNvPr>
          <p:cNvSpPr>
            <a:spLocks noGrp="1"/>
          </p:cNvSpPr>
          <p:nvPr>
            <p:ph type="body" sz="quarter" idx="25"/>
          </p:nvPr>
        </p:nvSpPr>
        <p:spPr>
          <a:xfrm>
            <a:off x="502919" y="944743"/>
            <a:ext cx="11186154" cy="1101227"/>
          </a:xfrm>
        </p:spPr>
        <p:txBody>
          <a:bodyPr/>
          <a:lstStyle/>
          <a:p>
            <a:pPr marL="57150" marR="0">
              <a:lnSpc>
                <a:spcPct val="115000"/>
              </a:lnSpc>
              <a:spcBef>
                <a:spcPts val="0"/>
              </a:spcBef>
              <a:spcAft>
                <a:spcPts val="1000"/>
              </a:spcAft>
            </a:pPr>
            <a:r>
              <a:rPr lang="en-US" sz="1400" dirty="0">
                <a:effectLst/>
                <a:ea typeface="Calibri" panose="020F0502020204030204" pitchFamily="34" charset="0"/>
              </a:rPr>
              <a:t>In order to resume the aggregation of these accounts, or authorize any new accounts for aggregation, you must complete the open banking authorization. It is important to initiate the authorization process as outlined below, as upon our initial aggregation from the open banking connection, we will map the existing accounts (previously aggregating via the web connect), which retains all account identification and history. We will also discover any newly authorized accounts. </a:t>
            </a:r>
            <a:r>
              <a:rPr lang="en-US" sz="1400" b="1" dirty="0">
                <a:effectLst/>
                <a:ea typeface="Calibri" panose="020F0502020204030204" pitchFamily="34" charset="0"/>
              </a:rPr>
              <a:t>These two operations will only happen if you initiate this process via the Add Account operation detailed below. </a:t>
            </a:r>
            <a:br>
              <a:rPr lang="en-US" sz="1400" b="1" dirty="0">
                <a:effectLst/>
                <a:ea typeface="Calibri" panose="020F0502020204030204" pitchFamily="34" charset="0"/>
              </a:rPr>
            </a:br>
            <a:r>
              <a:rPr lang="en-US" sz="1400" b="1" dirty="0">
                <a:effectLst/>
                <a:ea typeface="Calibri" panose="020F0502020204030204" pitchFamily="34" charset="0"/>
              </a:rPr>
              <a:t>Step 1:</a:t>
            </a:r>
            <a:r>
              <a:rPr lang="en-US" sz="1400" dirty="0">
                <a:effectLst/>
                <a:ea typeface="Calibri" panose="020F0502020204030204" pitchFamily="34" charset="0"/>
              </a:rPr>
              <a:t> Navigate to the </a:t>
            </a:r>
            <a:r>
              <a:rPr lang="en-US" sz="1400" b="1" dirty="0">
                <a:effectLst/>
                <a:ea typeface="Calibri" panose="020F0502020204030204" pitchFamily="34" charset="0"/>
              </a:rPr>
              <a:t>Credentials Tab</a:t>
            </a:r>
            <a:r>
              <a:rPr lang="en-US" sz="1400" dirty="0">
                <a:effectLst/>
                <a:ea typeface="Calibri" panose="020F0502020204030204" pitchFamily="34" charset="0"/>
              </a:rPr>
              <a:t> and select the </a:t>
            </a:r>
            <a:r>
              <a:rPr lang="en-US" sz="1400" b="1" dirty="0">
                <a:effectLst/>
                <a:ea typeface="Calibri" panose="020F0502020204030204" pitchFamily="34" charset="0"/>
              </a:rPr>
              <a:t>Migrated Credential</a:t>
            </a:r>
            <a:r>
              <a:rPr lang="en-US" sz="1400" dirty="0">
                <a:effectLst/>
                <a:ea typeface="Calibri" panose="020F0502020204030204" pitchFamily="34" charset="0"/>
              </a:rPr>
              <a:t>.</a:t>
            </a:r>
            <a:br>
              <a:rPr lang="en-US" sz="1400" dirty="0">
                <a:effectLst/>
                <a:ea typeface="Calibri" panose="020F0502020204030204" pitchFamily="34" charset="0"/>
              </a:rPr>
            </a:br>
            <a:r>
              <a:rPr lang="en-US" sz="1400" b="1" dirty="0">
                <a:effectLst/>
                <a:ea typeface="Calibri" panose="020F0502020204030204" pitchFamily="34" charset="0"/>
              </a:rPr>
              <a:t>Step 2:</a:t>
            </a:r>
            <a:r>
              <a:rPr lang="en-US" sz="1400" dirty="0">
                <a:effectLst/>
                <a:ea typeface="Calibri" panose="020F0502020204030204" pitchFamily="34" charset="0"/>
              </a:rPr>
              <a:t> Once one (1) migrated credential is selected, click </a:t>
            </a:r>
            <a:r>
              <a:rPr lang="en-US" sz="1400" b="1" dirty="0">
                <a:effectLst/>
                <a:ea typeface="Calibri" panose="020F0502020204030204" pitchFamily="34" charset="0"/>
              </a:rPr>
              <a:t>Add Accounts</a:t>
            </a:r>
            <a:endParaRPr lang="en-US" sz="1400" dirty="0"/>
          </a:p>
        </p:txBody>
      </p:sp>
      <p:sp>
        <p:nvSpPr>
          <p:cNvPr id="3" name="Slide Number Placeholder 2">
            <a:extLst>
              <a:ext uri="{FF2B5EF4-FFF2-40B4-BE49-F238E27FC236}">
                <a16:creationId xmlns:a16="http://schemas.microsoft.com/office/drawing/2014/main" id="{2361B947-132E-9582-446C-F220CA2B7EE3}"/>
              </a:ext>
            </a:extLst>
          </p:cNvPr>
          <p:cNvSpPr>
            <a:spLocks noGrp="1"/>
          </p:cNvSpPr>
          <p:nvPr>
            <p:ph type="sldNum" sz="quarter" idx="28"/>
          </p:nvPr>
        </p:nvSpPr>
        <p:spPr/>
        <p:txBody>
          <a:bodyPr/>
          <a:lstStyle/>
          <a:p>
            <a:fld id="{08893A1B-C2A3-1048-9083-1506D302583E}" type="slidenum">
              <a:rPr lang="en-US" smtClean="0"/>
              <a:pPr/>
              <a:t>15</a:t>
            </a:fld>
            <a:endParaRPr lang="en-US" dirty="0"/>
          </a:p>
        </p:txBody>
      </p:sp>
      <p:pic>
        <p:nvPicPr>
          <p:cNvPr id="5" name="Picture 4" descr="A screenshot of a computer&#10;&#10;AI-generated content may be incorrect.">
            <a:extLst>
              <a:ext uri="{FF2B5EF4-FFF2-40B4-BE49-F238E27FC236}">
                <a16:creationId xmlns:a16="http://schemas.microsoft.com/office/drawing/2014/main" id="{F845D8B9-139F-7744-AD2D-9F56A7B81843}"/>
              </a:ext>
            </a:extLst>
          </p:cNvPr>
          <p:cNvPicPr>
            <a:picLocks noChangeAspect="1"/>
          </p:cNvPicPr>
          <p:nvPr/>
        </p:nvPicPr>
        <p:blipFill>
          <a:blip r:embed="rId3"/>
          <a:stretch>
            <a:fillRect/>
          </a:stretch>
        </p:blipFill>
        <p:spPr>
          <a:xfrm>
            <a:off x="2209351" y="2900871"/>
            <a:ext cx="8024495" cy="3364836"/>
          </a:xfrm>
          <a:prstGeom prst="rect">
            <a:avLst/>
          </a:prstGeom>
        </p:spPr>
      </p:pic>
    </p:spTree>
    <p:extLst>
      <p:ext uri="{BB962C8B-B14F-4D97-AF65-F5344CB8AC3E}">
        <p14:creationId xmlns:p14="http://schemas.microsoft.com/office/powerpoint/2010/main" val="2742030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8707D7-EE6C-7A00-2C26-90A546C8E7E2}"/>
              </a:ext>
            </a:extLst>
          </p:cNvPr>
          <p:cNvSpPr>
            <a:spLocks noGrp="1"/>
          </p:cNvSpPr>
          <p:nvPr>
            <p:ph type="title"/>
          </p:nvPr>
        </p:nvSpPr>
        <p:spPr/>
        <p:txBody>
          <a:bodyPr/>
          <a:lstStyle/>
          <a:p>
            <a:r>
              <a:rPr lang="en-US" dirty="0"/>
              <a:t>Open Banking Aggregation Account Setup Workflow</a:t>
            </a:r>
            <a:br>
              <a:rPr lang="en-US" dirty="0"/>
            </a:br>
            <a:endParaRPr lang="en-US" dirty="0"/>
          </a:p>
        </p:txBody>
      </p:sp>
      <p:sp>
        <p:nvSpPr>
          <p:cNvPr id="4" name="Slide Number Placeholder 2">
            <a:extLst>
              <a:ext uri="{FF2B5EF4-FFF2-40B4-BE49-F238E27FC236}">
                <a16:creationId xmlns:a16="http://schemas.microsoft.com/office/drawing/2014/main" id="{A84F123A-740F-59BD-E3E7-2CA8BA2B66E0}"/>
              </a:ext>
            </a:extLst>
          </p:cNvPr>
          <p:cNvSpPr>
            <a:spLocks noGrp="1"/>
          </p:cNvSpPr>
          <p:nvPr>
            <p:ph type="sldNum" sz="quarter" idx="16"/>
          </p:nvPr>
        </p:nvSpPr>
        <p:spPr/>
        <p:txBody>
          <a:bodyPr/>
          <a:lstStyle/>
          <a:p>
            <a:fld id="{08893A1B-C2A3-1048-9083-1506D302583E}" type="slidenum">
              <a:rPr lang="en-US" smtClean="0"/>
              <a:pPr/>
              <a:t>16</a:t>
            </a:fld>
            <a:endParaRPr lang="en-US" dirty="0"/>
          </a:p>
        </p:txBody>
      </p:sp>
      <p:sp>
        <p:nvSpPr>
          <p:cNvPr id="2" name="Text Placeholder 1">
            <a:extLst>
              <a:ext uri="{FF2B5EF4-FFF2-40B4-BE49-F238E27FC236}">
                <a16:creationId xmlns:a16="http://schemas.microsoft.com/office/drawing/2014/main" id="{5483535E-83D7-4753-18AB-AD6C82AB170C}"/>
              </a:ext>
            </a:extLst>
          </p:cNvPr>
          <p:cNvSpPr>
            <a:spLocks noGrp="1"/>
          </p:cNvSpPr>
          <p:nvPr>
            <p:ph type="body" sz="quarter" idx="4294967295"/>
          </p:nvPr>
        </p:nvSpPr>
        <p:spPr>
          <a:xfrm>
            <a:off x="502920" y="1178849"/>
            <a:ext cx="10718800" cy="1014412"/>
          </a:xfrm>
        </p:spPr>
        <p:txBody>
          <a:bodyPr/>
          <a:lstStyle/>
          <a:p>
            <a:pPr marR="0">
              <a:lnSpc>
                <a:spcPct val="115000"/>
              </a:lnSpc>
              <a:spcBef>
                <a:spcPts val="0"/>
              </a:spcBef>
              <a:spcAft>
                <a:spcPts val="1000"/>
              </a:spcAft>
            </a:pPr>
            <a:r>
              <a:rPr lang="en-US" sz="1400" b="1" dirty="0">
                <a:effectLst/>
                <a:ea typeface="Calibri" panose="020F0502020204030204" pitchFamily="34" charset="0"/>
              </a:rPr>
              <a:t>Step 3: </a:t>
            </a:r>
            <a:r>
              <a:rPr lang="en-US" sz="1400" dirty="0">
                <a:effectLst/>
                <a:ea typeface="Calibri" panose="020F0502020204030204" pitchFamily="34" charset="0"/>
              </a:rPr>
              <a:t>After selecting </a:t>
            </a:r>
            <a:r>
              <a:rPr lang="en-US" sz="1400" b="1" dirty="0">
                <a:effectLst/>
                <a:ea typeface="Calibri" panose="020F0502020204030204" pitchFamily="34" charset="0"/>
              </a:rPr>
              <a:t>Add Accounts</a:t>
            </a:r>
            <a:r>
              <a:rPr lang="en-US" sz="1400" dirty="0">
                <a:effectLst/>
                <a:ea typeface="Calibri" panose="020F0502020204030204" pitchFamily="34" charset="0"/>
              </a:rPr>
              <a:t>, a window to the financial institution’s login page will be displayed. You must login to the financial institution in order to accept terms and conditions and complete authorization:</a:t>
            </a:r>
          </a:p>
        </p:txBody>
      </p:sp>
      <p:pic>
        <p:nvPicPr>
          <p:cNvPr id="7" name="Picture 6" descr="A screenshot of a computer&#10;&#10;AI-generated content may be incorrect.">
            <a:extLst>
              <a:ext uri="{FF2B5EF4-FFF2-40B4-BE49-F238E27FC236}">
                <a16:creationId xmlns:a16="http://schemas.microsoft.com/office/drawing/2014/main" id="{CE60CFE7-D44E-0EA6-3542-16DA02EA723C}"/>
              </a:ext>
            </a:extLst>
          </p:cNvPr>
          <p:cNvPicPr>
            <a:picLocks noChangeAspect="1"/>
          </p:cNvPicPr>
          <p:nvPr/>
        </p:nvPicPr>
        <p:blipFill>
          <a:blip r:embed="rId3"/>
          <a:stretch>
            <a:fillRect/>
          </a:stretch>
        </p:blipFill>
        <p:spPr>
          <a:xfrm>
            <a:off x="3237619" y="1872507"/>
            <a:ext cx="5469852" cy="41923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4898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51EE5F-F3FC-8E8F-810B-EEBD1E8879C3}"/>
              </a:ext>
            </a:extLst>
          </p:cNvPr>
          <p:cNvSpPr>
            <a:spLocks noGrp="1"/>
          </p:cNvSpPr>
          <p:nvPr>
            <p:ph type="title"/>
          </p:nvPr>
        </p:nvSpPr>
        <p:spPr/>
        <p:txBody>
          <a:bodyPr/>
          <a:lstStyle/>
          <a:p>
            <a:r>
              <a:rPr lang="en-US" dirty="0"/>
              <a:t>Open Banking Aggregation Account Setup Workflow</a:t>
            </a:r>
            <a:br>
              <a:rPr lang="en-US" dirty="0"/>
            </a:br>
            <a:endParaRPr lang="en-US" dirty="0"/>
          </a:p>
        </p:txBody>
      </p:sp>
      <p:sp>
        <p:nvSpPr>
          <p:cNvPr id="4" name="Slide Number Placeholder 2">
            <a:extLst>
              <a:ext uri="{FF2B5EF4-FFF2-40B4-BE49-F238E27FC236}">
                <a16:creationId xmlns:a16="http://schemas.microsoft.com/office/drawing/2014/main" id="{C8BF166D-EF39-CB3B-7BF2-21206BD0DF4A}"/>
              </a:ext>
            </a:extLst>
          </p:cNvPr>
          <p:cNvSpPr>
            <a:spLocks noGrp="1"/>
          </p:cNvSpPr>
          <p:nvPr>
            <p:ph type="sldNum" sz="quarter" idx="16"/>
          </p:nvPr>
        </p:nvSpPr>
        <p:spPr/>
        <p:txBody>
          <a:bodyPr/>
          <a:lstStyle/>
          <a:p>
            <a:fld id="{08893A1B-C2A3-1048-9083-1506D302583E}" type="slidenum">
              <a:rPr lang="en-US" smtClean="0"/>
              <a:pPr/>
              <a:t>17</a:t>
            </a:fld>
            <a:endParaRPr lang="en-US" dirty="0"/>
          </a:p>
        </p:txBody>
      </p:sp>
      <p:sp>
        <p:nvSpPr>
          <p:cNvPr id="2" name="Text Placeholder 1">
            <a:extLst>
              <a:ext uri="{FF2B5EF4-FFF2-40B4-BE49-F238E27FC236}">
                <a16:creationId xmlns:a16="http://schemas.microsoft.com/office/drawing/2014/main" id="{5483535E-83D7-4753-18AB-AD6C82AB170C}"/>
              </a:ext>
            </a:extLst>
          </p:cNvPr>
          <p:cNvSpPr>
            <a:spLocks noGrp="1"/>
          </p:cNvSpPr>
          <p:nvPr>
            <p:ph type="body" sz="quarter" idx="4294967295"/>
          </p:nvPr>
        </p:nvSpPr>
        <p:spPr>
          <a:xfrm>
            <a:off x="493184" y="1013604"/>
            <a:ext cx="10718800" cy="1014412"/>
          </a:xfrm>
        </p:spPr>
        <p:txBody>
          <a:bodyPr/>
          <a:lstStyle/>
          <a:p>
            <a:r>
              <a:rPr lang="en-US" sz="1400" dirty="0"/>
              <a:t>Accept Terms and Conditions:</a:t>
            </a:r>
          </a:p>
          <a:p>
            <a:endParaRPr lang="en-US" dirty="0"/>
          </a:p>
        </p:txBody>
      </p:sp>
      <p:pic>
        <p:nvPicPr>
          <p:cNvPr id="7" name="Picture 6" descr="A screenshot of a computer screen&#10;&#10;AI-generated content may be incorrect.">
            <a:extLst>
              <a:ext uri="{FF2B5EF4-FFF2-40B4-BE49-F238E27FC236}">
                <a16:creationId xmlns:a16="http://schemas.microsoft.com/office/drawing/2014/main" id="{6C92C174-7C8A-73EE-A016-4E8A79761565}"/>
              </a:ext>
            </a:extLst>
          </p:cNvPr>
          <p:cNvPicPr>
            <a:picLocks noChangeAspect="1"/>
          </p:cNvPicPr>
          <p:nvPr/>
        </p:nvPicPr>
        <p:blipFill>
          <a:blip r:embed="rId3"/>
          <a:stretch>
            <a:fillRect/>
          </a:stretch>
        </p:blipFill>
        <p:spPr>
          <a:xfrm>
            <a:off x="2912754" y="1520810"/>
            <a:ext cx="5879660" cy="45064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92231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98C196-2857-8F94-00A3-F64ABC490003}"/>
              </a:ext>
            </a:extLst>
          </p:cNvPr>
          <p:cNvSpPr>
            <a:spLocks noGrp="1"/>
          </p:cNvSpPr>
          <p:nvPr>
            <p:ph type="title"/>
          </p:nvPr>
        </p:nvSpPr>
        <p:spPr/>
        <p:txBody>
          <a:bodyPr/>
          <a:lstStyle/>
          <a:p>
            <a:r>
              <a:rPr lang="en-US" dirty="0"/>
              <a:t>Open Banking Aggregation Account Setup Workflow</a:t>
            </a:r>
            <a:br>
              <a:rPr lang="en-US" dirty="0"/>
            </a:br>
            <a:endParaRPr lang="en-US" dirty="0"/>
          </a:p>
        </p:txBody>
      </p:sp>
      <p:sp>
        <p:nvSpPr>
          <p:cNvPr id="4" name="Slide Number Placeholder 2">
            <a:extLst>
              <a:ext uri="{FF2B5EF4-FFF2-40B4-BE49-F238E27FC236}">
                <a16:creationId xmlns:a16="http://schemas.microsoft.com/office/drawing/2014/main" id="{35048304-90FA-ED79-2E92-6E9B7A4EC60D}"/>
              </a:ext>
            </a:extLst>
          </p:cNvPr>
          <p:cNvSpPr>
            <a:spLocks noGrp="1"/>
          </p:cNvSpPr>
          <p:nvPr>
            <p:ph type="sldNum" sz="quarter" idx="16"/>
          </p:nvPr>
        </p:nvSpPr>
        <p:spPr/>
        <p:txBody>
          <a:bodyPr/>
          <a:lstStyle/>
          <a:p>
            <a:fld id="{08893A1B-C2A3-1048-9083-1506D302583E}" type="slidenum">
              <a:rPr lang="en-US" smtClean="0"/>
              <a:pPr/>
              <a:t>18</a:t>
            </a:fld>
            <a:endParaRPr lang="en-US" dirty="0"/>
          </a:p>
        </p:txBody>
      </p:sp>
      <p:sp>
        <p:nvSpPr>
          <p:cNvPr id="2" name="Text Placeholder 1">
            <a:extLst>
              <a:ext uri="{FF2B5EF4-FFF2-40B4-BE49-F238E27FC236}">
                <a16:creationId xmlns:a16="http://schemas.microsoft.com/office/drawing/2014/main" id="{F1C2F7F5-2DA4-B76D-BE04-9E544B697F1F}"/>
              </a:ext>
            </a:extLst>
          </p:cNvPr>
          <p:cNvSpPr>
            <a:spLocks noGrp="1"/>
          </p:cNvSpPr>
          <p:nvPr>
            <p:ph type="body" sz="quarter" idx="4294967295"/>
          </p:nvPr>
        </p:nvSpPr>
        <p:spPr>
          <a:xfrm>
            <a:off x="502920" y="1107474"/>
            <a:ext cx="10718800" cy="1014412"/>
          </a:xfrm>
        </p:spPr>
        <p:txBody>
          <a:bodyPr/>
          <a:lstStyle/>
          <a:p>
            <a:r>
              <a:rPr lang="en-US" sz="1400" dirty="0"/>
              <a:t>Here, the user selects the accounts they wish to aggregate:</a:t>
            </a:r>
          </a:p>
          <a:p>
            <a:endParaRPr lang="en-US" dirty="0"/>
          </a:p>
        </p:txBody>
      </p:sp>
      <p:pic>
        <p:nvPicPr>
          <p:cNvPr id="7" name="Picture 6" descr="A screenshot of a computer&#10;&#10;AI-generated content may be incorrect.">
            <a:extLst>
              <a:ext uri="{FF2B5EF4-FFF2-40B4-BE49-F238E27FC236}">
                <a16:creationId xmlns:a16="http://schemas.microsoft.com/office/drawing/2014/main" id="{D86F8759-1BB1-EC61-02AC-017FC142FEAE}"/>
              </a:ext>
            </a:extLst>
          </p:cNvPr>
          <p:cNvPicPr>
            <a:picLocks noChangeAspect="1"/>
          </p:cNvPicPr>
          <p:nvPr/>
        </p:nvPicPr>
        <p:blipFill>
          <a:blip r:embed="rId3"/>
          <a:stretch>
            <a:fillRect/>
          </a:stretch>
        </p:blipFill>
        <p:spPr>
          <a:xfrm>
            <a:off x="2728867" y="1761660"/>
            <a:ext cx="5876471" cy="4504047"/>
          </a:xfrm>
          <a:prstGeom prst="rect">
            <a:avLst/>
          </a:prstGeom>
        </p:spPr>
      </p:pic>
    </p:spTree>
    <p:extLst>
      <p:ext uri="{BB962C8B-B14F-4D97-AF65-F5344CB8AC3E}">
        <p14:creationId xmlns:p14="http://schemas.microsoft.com/office/powerpoint/2010/main" val="4252120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DC9119-62D2-0131-BBD4-BE6D72429672}"/>
              </a:ext>
            </a:extLst>
          </p:cNvPr>
          <p:cNvSpPr>
            <a:spLocks noGrp="1"/>
          </p:cNvSpPr>
          <p:nvPr>
            <p:ph type="title"/>
          </p:nvPr>
        </p:nvSpPr>
        <p:spPr/>
        <p:txBody>
          <a:bodyPr/>
          <a:lstStyle/>
          <a:p>
            <a:r>
              <a:rPr lang="en-US" dirty="0"/>
              <a:t>Open Banking Aggregation Account Setup Workflow</a:t>
            </a:r>
            <a:br>
              <a:rPr lang="en-US" dirty="0"/>
            </a:br>
            <a:endParaRPr lang="en-US" dirty="0"/>
          </a:p>
        </p:txBody>
      </p:sp>
      <p:sp>
        <p:nvSpPr>
          <p:cNvPr id="4" name="Slide Number Placeholder 2">
            <a:extLst>
              <a:ext uri="{FF2B5EF4-FFF2-40B4-BE49-F238E27FC236}">
                <a16:creationId xmlns:a16="http://schemas.microsoft.com/office/drawing/2014/main" id="{F1FC7660-F8A5-98DB-8E99-9474119E6D58}"/>
              </a:ext>
            </a:extLst>
          </p:cNvPr>
          <p:cNvSpPr>
            <a:spLocks noGrp="1"/>
          </p:cNvSpPr>
          <p:nvPr>
            <p:ph type="sldNum" sz="quarter" idx="16"/>
          </p:nvPr>
        </p:nvSpPr>
        <p:spPr/>
        <p:txBody>
          <a:bodyPr/>
          <a:lstStyle/>
          <a:p>
            <a:fld id="{08893A1B-C2A3-1048-9083-1506D302583E}" type="slidenum">
              <a:rPr lang="en-US" smtClean="0"/>
              <a:pPr/>
              <a:t>19</a:t>
            </a:fld>
            <a:endParaRPr lang="en-US" dirty="0"/>
          </a:p>
        </p:txBody>
      </p:sp>
      <p:sp>
        <p:nvSpPr>
          <p:cNvPr id="2" name="Text Placeholder 1">
            <a:extLst>
              <a:ext uri="{FF2B5EF4-FFF2-40B4-BE49-F238E27FC236}">
                <a16:creationId xmlns:a16="http://schemas.microsoft.com/office/drawing/2014/main" id="{6A40325E-8FB6-CA8C-4A95-C75F71A20123}"/>
              </a:ext>
            </a:extLst>
          </p:cNvPr>
          <p:cNvSpPr>
            <a:spLocks noGrp="1"/>
          </p:cNvSpPr>
          <p:nvPr>
            <p:ph type="body" sz="quarter" idx="4294967295"/>
          </p:nvPr>
        </p:nvSpPr>
        <p:spPr>
          <a:xfrm>
            <a:off x="543340" y="1027837"/>
            <a:ext cx="10718800" cy="1014412"/>
          </a:xfrm>
        </p:spPr>
        <p:txBody>
          <a:bodyPr/>
          <a:lstStyle/>
          <a:p>
            <a:r>
              <a:rPr lang="en-US" sz="1400" dirty="0"/>
              <a:t>Users are asked to review their selection and click finish, then return to the aggregation application.  </a:t>
            </a:r>
          </a:p>
          <a:p>
            <a:endParaRPr lang="en-US" dirty="0"/>
          </a:p>
        </p:txBody>
      </p:sp>
      <p:pic>
        <p:nvPicPr>
          <p:cNvPr id="6" name="Picture 5" descr="A screenshot of a computer&#10;&#10;Description automatically generated">
            <a:extLst>
              <a:ext uri="{FF2B5EF4-FFF2-40B4-BE49-F238E27FC236}">
                <a16:creationId xmlns:a16="http://schemas.microsoft.com/office/drawing/2014/main" id="{704AF913-C437-0205-2508-B354618924F1}"/>
              </a:ext>
            </a:extLst>
          </p:cNvPr>
          <p:cNvPicPr>
            <a:picLocks noChangeAspect="1"/>
          </p:cNvPicPr>
          <p:nvPr/>
        </p:nvPicPr>
        <p:blipFill>
          <a:blip r:embed="rId3"/>
          <a:stretch>
            <a:fillRect/>
          </a:stretch>
        </p:blipFill>
        <p:spPr>
          <a:xfrm>
            <a:off x="2579838" y="1384537"/>
            <a:ext cx="6365886" cy="4980609"/>
          </a:xfrm>
          <a:prstGeom prst="rect">
            <a:avLst/>
          </a:prstGeom>
        </p:spPr>
      </p:pic>
    </p:spTree>
    <p:extLst>
      <p:ext uri="{BB962C8B-B14F-4D97-AF65-F5344CB8AC3E}">
        <p14:creationId xmlns:p14="http://schemas.microsoft.com/office/powerpoint/2010/main" val="1273533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CEB3B5D7-504C-4446-913A-1C19A85C680C}"/>
              </a:ext>
            </a:extLst>
          </p:cNvPr>
          <p:cNvSpPr>
            <a:spLocks noGrp="1"/>
          </p:cNvSpPr>
          <p:nvPr>
            <p:ph idx="1"/>
          </p:nvPr>
        </p:nvSpPr>
        <p:spPr/>
        <p:txBody>
          <a:bodyPr/>
          <a:lstStyle/>
          <a:p>
            <a:endParaRPr lang="en-US" dirty="0"/>
          </a:p>
          <a:p>
            <a:endParaRPr lang="en-US" dirty="0"/>
          </a:p>
          <a:p>
            <a:endParaRPr lang="en-US" dirty="0"/>
          </a:p>
          <a:p>
            <a:endParaRPr lang="en-US" dirty="0"/>
          </a:p>
        </p:txBody>
      </p:sp>
      <p:sp>
        <p:nvSpPr>
          <p:cNvPr id="5" name="Title 4">
            <a:extLst>
              <a:ext uri="{FF2B5EF4-FFF2-40B4-BE49-F238E27FC236}">
                <a16:creationId xmlns:a16="http://schemas.microsoft.com/office/drawing/2014/main" id="{29404F70-2C07-F5F4-D4A4-603416E4F8A3}"/>
              </a:ext>
            </a:extLst>
          </p:cNvPr>
          <p:cNvSpPr>
            <a:spLocks noGrp="1"/>
          </p:cNvSpPr>
          <p:nvPr>
            <p:ph type="title"/>
          </p:nvPr>
        </p:nvSpPr>
        <p:spPr/>
        <p:txBody>
          <a:bodyPr/>
          <a:lstStyle/>
          <a:p>
            <a:r>
              <a:rPr lang="en-US" dirty="0"/>
              <a:t>What is Open Banking?</a:t>
            </a:r>
            <a:br>
              <a:rPr lang="en-US" dirty="0"/>
            </a:br>
            <a:endParaRPr lang="en-US" dirty="0"/>
          </a:p>
        </p:txBody>
      </p:sp>
      <p:sp>
        <p:nvSpPr>
          <p:cNvPr id="13" name="TextBox 12">
            <a:extLst>
              <a:ext uri="{FF2B5EF4-FFF2-40B4-BE49-F238E27FC236}">
                <a16:creationId xmlns:a16="http://schemas.microsoft.com/office/drawing/2014/main" id="{AFFB2D78-437B-7DFA-8D42-B877DEEEC782}"/>
              </a:ext>
            </a:extLst>
          </p:cNvPr>
          <p:cNvSpPr txBox="1"/>
          <p:nvPr/>
        </p:nvSpPr>
        <p:spPr>
          <a:xfrm>
            <a:off x="502920" y="1251481"/>
            <a:ext cx="9215860" cy="4090800"/>
          </a:xfrm>
          <a:prstGeom prst="rect">
            <a:avLst/>
          </a:prstGeom>
          <a:noFill/>
        </p:spPr>
        <p:txBody>
          <a:bodyPr wrap="square" lIns="91440" tIns="45720" rIns="91440" bIns="45720" rtlCol="0" anchor="t">
            <a:spAutoFit/>
          </a:bodyPr>
          <a:lstStyle/>
          <a:p>
            <a:pPr marL="0" marR="0">
              <a:lnSpc>
                <a:spcPct val="107000"/>
              </a:lnSpc>
              <a:spcBef>
                <a:spcPts val="0"/>
              </a:spcBef>
              <a:spcAft>
                <a:spcPts val="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Open refers to the </a:t>
            </a:r>
            <a:r>
              <a:rPr lang="en-US" sz="1600" b="1" kern="100" dirty="0">
                <a:effectLst/>
                <a:latin typeface="Arial" panose="020B0604020202020204" pitchFamily="34" charset="0"/>
                <a:ea typeface="Calibri" panose="020F0502020204030204" pitchFamily="34" charset="0"/>
                <a:cs typeface="Arial" panose="020B0604020202020204" pitchFamily="34" charset="0"/>
              </a:rPr>
              <a:t>sharing of financial information and data between banks and third-party financial service providers</a:t>
            </a:r>
            <a:r>
              <a:rPr lang="en-US" sz="1600" kern="100" dirty="0">
                <a:effectLst/>
                <a:latin typeface="Arial" panose="020B0604020202020204" pitchFamily="34" charset="0"/>
                <a:ea typeface="Calibri" panose="020F0502020204030204" pitchFamily="34" charset="0"/>
                <a:cs typeface="Arial" panose="020B0604020202020204" pitchFamily="34" charset="0"/>
              </a:rPr>
              <a:t>, at the direction of and with the</a:t>
            </a:r>
            <a:r>
              <a:rPr lang="en-US" sz="1600" b="1" kern="100" dirty="0">
                <a:effectLst/>
                <a:latin typeface="Arial" panose="020B0604020202020204" pitchFamily="34" charset="0"/>
                <a:ea typeface="Calibri" panose="020F0502020204030204" pitchFamily="34" charset="0"/>
                <a:cs typeface="Arial" panose="020B0604020202020204" pitchFamily="34" charset="0"/>
              </a:rPr>
              <a:t> explicit consent </a:t>
            </a:r>
            <a:r>
              <a:rPr lang="en-US" sz="1600" kern="100" dirty="0">
                <a:effectLst/>
                <a:latin typeface="Arial" panose="020B0604020202020204" pitchFamily="34" charset="0"/>
                <a:ea typeface="Calibri" panose="020F0502020204030204" pitchFamily="34" charset="0"/>
                <a:cs typeface="Arial" panose="020B0604020202020204" pitchFamily="34" charset="0"/>
              </a:rPr>
              <a:t>of the account holders. </a:t>
            </a:r>
          </a:p>
          <a:p>
            <a:pPr marL="0" marR="0">
              <a:lnSpc>
                <a:spcPct val="107000"/>
              </a:lnSpc>
              <a:spcBef>
                <a:spcPts val="0"/>
              </a:spcBef>
              <a:spcAft>
                <a:spcPts val="0"/>
              </a:spcAft>
            </a:pPr>
            <a:endParaRPr lang="en-US" sz="1600" kern="100" dirty="0">
              <a:latin typeface="Arial" panose="020B0604020202020204" pitchFamily="34" charset="0"/>
              <a:ea typeface="Calibri" panose="020F0502020204030204" pitchFamily="34" charset="0"/>
              <a:cs typeface="Arial" panose="020B0604020202020204" pitchFamily="34" charset="0"/>
            </a:endParaRPr>
          </a:p>
          <a:p>
            <a:pPr marL="285750" marR="0" indent="-285750">
              <a:lnSpc>
                <a:spcPct val="107000"/>
              </a:lnSpc>
              <a:spcBef>
                <a:spcPts val="0"/>
              </a:spcBef>
              <a:spcAft>
                <a:spcPts val="0"/>
              </a:spcAft>
              <a:buFont typeface="Arial" panose="020B0604020202020204" pitchFamily="34" charset="0"/>
              <a:buChar char="•"/>
            </a:pPr>
            <a:r>
              <a:rPr lang="en-US" sz="1600" kern="100" dirty="0">
                <a:effectLst/>
                <a:latin typeface="Arial" panose="020B0604020202020204" pitchFamily="34" charset="0"/>
                <a:ea typeface="Calibri" panose="020F0502020204030204" pitchFamily="34" charset="0"/>
                <a:cs typeface="Arial" panose="020B0604020202020204" pitchFamily="34" charset="0"/>
              </a:rPr>
              <a:t>Clients share their financial data more securely with authorized third-party providers like yourself via our technology platform. </a:t>
            </a:r>
          </a:p>
          <a:p>
            <a:pPr marL="285750" marR="0" indent="-285750">
              <a:lnSpc>
                <a:spcPct val="107000"/>
              </a:lnSpc>
              <a:spcBef>
                <a:spcPts val="0"/>
              </a:spcBef>
              <a:spcAft>
                <a:spcPts val="0"/>
              </a:spcAft>
              <a:buFont typeface="Arial" panose="020B0604020202020204" pitchFamily="34" charset="0"/>
              <a:buChar char="•"/>
            </a:pPr>
            <a:r>
              <a:rPr lang="en-US" sz="1600" kern="100" dirty="0">
                <a:latin typeface="Arial" panose="020B0604020202020204" pitchFamily="34" charset="0"/>
                <a:ea typeface="Calibri" panose="020F0502020204030204" pitchFamily="34" charset="0"/>
                <a:cs typeface="Arial" panose="020B0604020202020204" pitchFamily="34" charset="0"/>
              </a:rPr>
              <a:t>D</a:t>
            </a:r>
            <a:r>
              <a:rPr lang="en-US" sz="1600" kern="100" dirty="0">
                <a:effectLst/>
                <a:latin typeface="Arial" panose="020B0604020202020204" pitchFamily="34" charset="0"/>
                <a:ea typeface="Calibri" panose="020F0502020204030204" pitchFamily="34" charset="0"/>
                <a:cs typeface="Arial" panose="020B0604020202020204" pitchFamily="34" charset="0"/>
              </a:rPr>
              <a:t>ata includes banking and investment account including transactions, account balances, and other relevant financial information. </a:t>
            </a:r>
          </a:p>
          <a:p>
            <a:pPr marL="285750" marR="0" indent="-285750">
              <a:lnSpc>
                <a:spcPct val="107000"/>
              </a:lnSpc>
              <a:spcBef>
                <a:spcPts val="0"/>
              </a:spcBef>
              <a:spcAft>
                <a:spcPts val="0"/>
              </a:spcAft>
              <a:buFont typeface="Arial" panose="020B0604020202020204" pitchFamily="34" charset="0"/>
              <a:buChar char="•"/>
            </a:pPr>
            <a:r>
              <a:rPr lang="en-US" sz="1600" kern="100" dirty="0">
                <a:effectLst/>
                <a:latin typeface="Arial" panose="020B0604020202020204" pitchFamily="34" charset="0"/>
                <a:ea typeface="Calibri" panose="020F0502020204030204" pitchFamily="34" charset="0"/>
                <a:cs typeface="Arial" panose="020B0604020202020204" pitchFamily="34" charset="0"/>
              </a:rPr>
              <a:t>Connection provides more reliable access to the data </a:t>
            </a:r>
            <a:r>
              <a:rPr lang="en-US" sz="1600" kern="0" dirty="0">
                <a:solidFill>
                  <a:srgbClr val="1E1E1E"/>
                </a:solidFill>
                <a:effectLst/>
                <a:latin typeface="Arial" panose="020B0604020202020204" pitchFamily="34" charset="0"/>
                <a:ea typeface="Calibri" panose="020F0502020204030204" pitchFamily="34" charset="0"/>
                <a:cs typeface="Arial" panose="020B0604020202020204" pitchFamily="34" charset="0"/>
              </a:rPr>
              <a:t>by </a:t>
            </a:r>
            <a:r>
              <a:rPr lang="en-US" sz="1600" kern="100" dirty="0">
                <a:effectLst/>
                <a:latin typeface="Arial" panose="020B0604020202020204" pitchFamily="34" charset="0"/>
                <a:ea typeface="Calibri" panose="020F0502020204030204" pitchFamily="34" charset="0"/>
                <a:cs typeface="Arial" panose="020B0604020202020204" pitchFamily="34" charset="0"/>
              </a:rPr>
              <a:t>bypassing disruptions caused by broken connections and changed or one-time passwords. </a:t>
            </a:r>
          </a:p>
          <a:p>
            <a:pPr marR="0">
              <a:lnSpc>
                <a:spcPct val="107000"/>
              </a:lnSpc>
              <a:spcBef>
                <a:spcPts val="0"/>
              </a:spcBef>
              <a:spcAft>
                <a:spcPts val="0"/>
              </a:spcAft>
            </a:pPr>
            <a:endParaRPr lang="en-US" sz="1600" kern="100" dirty="0">
              <a:effectLst/>
              <a:latin typeface="Arial" panose="020B0604020202020204" pitchFamily="34" charset="0"/>
              <a:ea typeface="Calibri" panose="020F0502020204030204" pitchFamily="34" charset="0"/>
              <a:cs typeface="Arial" panose="020B0604020202020204" pitchFamily="34" charset="0"/>
            </a:endParaRPr>
          </a:p>
          <a:p>
            <a:pPr marR="0">
              <a:lnSpc>
                <a:spcPct val="107000"/>
              </a:lnSpc>
              <a:spcBef>
                <a:spcPts val="0"/>
              </a:spcBef>
              <a:spcAft>
                <a:spcPts val="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Uninterrupted access to critical information you need, so you can offer advice that’s in the best interest of your clients and perform back-office processes like performance reporting.</a:t>
            </a:r>
          </a:p>
          <a:p>
            <a:pPr marL="0" marR="0">
              <a:lnSpc>
                <a:spcPct val="107000"/>
              </a:lnSpc>
              <a:spcBef>
                <a:spcPts val="0"/>
              </a:spcBef>
              <a:spcAft>
                <a:spcPts val="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 </a:t>
            </a:r>
          </a:p>
          <a:p>
            <a:endParaRPr lang="en-US" dirty="0"/>
          </a:p>
        </p:txBody>
      </p:sp>
      <p:sp>
        <p:nvSpPr>
          <p:cNvPr id="2" name="Slide Number Placeholder 1">
            <a:extLst>
              <a:ext uri="{FF2B5EF4-FFF2-40B4-BE49-F238E27FC236}">
                <a16:creationId xmlns:a16="http://schemas.microsoft.com/office/drawing/2014/main" id="{6126CC3C-05F1-D928-0C0F-CCF42BDE727F}"/>
              </a:ext>
            </a:extLst>
          </p:cNvPr>
          <p:cNvSpPr>
            <a:spLocks noGrp="1"/>
          </p:cNvSpPr>
          <p:nvPr>
            <p:ph type="sldNum" sz="quarter" idx="16"/>
          </p:nvPr>
        </p:nvSpPr>
        <p:spPr/>
        <p:txBody>
          <a:bodyPr/>
          <a:lstStyle/>
          <a:p>
            <a:fld id="{08893A1B-C2A3-1048-9083-1506D302583E}" type="slidenum">
              <a:rPr lang="en-US" smtClean="0"/>
              <a:pPr/>
              <a:t>2</a:t>
            </a:fld>
            <a:endParaRPr lang="en-US" dirty="0"/>
          </a:p>
        </p:txBody>
      </p:sp>
    </p:spTree>
    <p:extLst>
      <p:ext uri="{BB962C8B-B14F-4D97-AF65-F5344CB8AC3E}">
        <p14:creationId xmlns:p14="http://schemas.microsoft.com/office/powerpoint/2010/main" val="2109067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B33BA0-2D12-4C38-9E0D-00F26BB6E760}"/>
              </a:ext>
            </a:extLst>
          </p:cNvPr>
          <p:cNvSpPr>
            <a:spLocks noGrp="1"/>
          </p:cNvSpPr>
          <p:nvPr>
            <p:ph type="title"/>
          </p:nvPr>
        </p:nvSpPr>
        <p:spPr/>
        <p:txBody>
          <a:bodyPr/>
          <a:lstStyle/>
          <a:p>
            <a:r>
              <a:rPr lang="en-US" dirty="0"/>
              <a:t>Open Banking Aggregation Account Setup Workflow</a:t>
            </a:r>
            <a:br>
              <a:rPr lang="en-US" dirty="0"/>
            </a:br>
            <a:endParaRPr lang="en-US" dirty="0"/>
          </a:p>
        </p:txBody>
      </p:sp>
      <p:sp>
        <p:nvSpPr>
          <p:cNvPr id="7" name="Slide Number Placeholder 2">
            <a:extLst>
              <a:ext uri="{FF2B5EF4-FFF2-40B4-BE49-F238E27FC236}">
                <a16:creationId xmlns:a16="http://schemas.microsoft.com/office/drawing/2014/main" id="{66D1E2BC-1958-8829-62F4-D8791446B53C}"/>
              </a:ext>
            </a:extLst>
          </p:cNvPr>
          <p:cNvSpPr>
            <a:spLocks noGrp="1"/>
          </p:cNvSpPr>
          <p:nvPr>
            <p:ph type="sldNum" sz="quarter" idx="16"/>
          </p:nvPr>
        </p:nvSpPr>
        <p:spPr/>
        <p:txBody>
          <a:bodyPr/>
          <a:lstStyle/>
          <a:p>
            <a:fld id="{08893A1B-C2A3-1048-9083-1506D302583E}" type="slidenum">
              <a:rPr lang="en-US" smtClean="0"/>
              <a:pPr/>
              <a:t>20</a:t>
            </a:fld>
            <a:endParaRPr lang="en-US" dirty="0"/>
          </a:p>
        </p:txBody>
      </p:sp>
      <p:sp>
        <p:nvSpPr>
          <p:cNvPr id="2" name="Text Placeholder 1">
            <a:extLst>
              <a:ext uri="{FF2B5EF4-FFF2-40B4-BE49-F238E27FC236}">
                <a16:creationId xmlns:a16="http://schemas.microsoft.com/office/drawing/2014/main" id="{980AE669-77C7-8425-66E2-7575B1F54883}"/>
              </a:ext>
            </a:extLst>
          </p:cNvPr>
          <p:cNvSpPr>
            <a:spLocks noGrp="1"/>
          </p:cNvSpPr>
          <p:nvPr>
            <p:ph type="body" sz="quarter" idx="4294967295"/>
          </p:nvPr>
        </p:nvSpPr>
        <p:spPr>
          <a:xfrm>
            <a:off x="502920" y="1082135"/>
            <a:ext cx="10718800" cy="507206"/>
          </a:xfrm>
        </p:spPr>
        <p:txBody>
          <a:bodyPr/>
          <a:lstStyle/>
          <a:p>
            <a:r>
              <a:rPr lang="en-US" sz="1400" dirty="0"/>
              <a:t>The user is then returned to the aggregation application where the accounts will complete aggregation</a:t>
            </a:r>
          </a:p>
        </p:txBody>
      </p:sp>
      <p:pic>
        <p:nvPicPr>
          <p:cNvPr id="6" name="Picture 5" descr="A screenshot of a computer&#10;&#10;AI-generated content may be incorrect.">
            <a:extLst>
              <a:ext uri="{FF2B5EF4-FFF2-40B4-BE49-F238E27FC236}">
                <a16:creationId xmlns:a16="http://schemas.microsoft.com/office/drawing/2014/main" id="{23CF194B-CD4F-6FF9-F68E-7535CA274AD4}"/>
              </a:ext>
            </a:extLst>
          </p:cNvPr>
          <p:cNvPicPr>
            <a:picLocks noChangeAspect="1"/>
          </p:cNvPicPr>
          <p:nvPr/>
        </p:nvPicPr>
        <p:blipFill>
          <a:blip r:embed="rId3"/>
          <a:stretch>
            <a:fillRect/>
          </a:stretch>
        </p:blipFill>
        <p:spPr>
          <a:xfrm>
            <a:off x="2677877" y="1730205"/>
            <a:ext cx="5702133" cy="4394638"/>
          </a:xfrm>
          <a:prstGeom prst="rect">
            <a:avLst/>
          </a:prstGeom>
        </p:spPr>
      </p:pic>
      <p:sp>
        <p:nvSpPr>
          <p:cNvPr id="8" name="TextBox 7">
            <a:extLst>
              <a:ext uri="{FF2B5EF4-FFF2-40B4-BE49-F238E27FC236}">
                <a16:creationId xmlns:a16="http://schemas.microsoft.com/office/drawing/2014/main" id="{1F4632FB-C9BD-63D7-344B-9088612105E9}"/>
              </a:ext>
            </a:extLst>
          </p:cNvPr>
          <p:cNvSpPr txBox="1"/>
          <p:nvPr/>
        </p:nvSpPr>
        <p:spPr>
          <a:xfrm>
            <a:off x="4103886" y="2681028"/>
            <a:ext cx="2679469" cy="830997"/>
          </a:xfrm>
          <a:prstGeom prst="rect">
            <a:avLst/>
          </a:prstGeom>
          <a:noFill/>
        </p:spPr>
        <p:txBody>
          <a:bodyPr wrap="square" lIns="0" rIns="0" rtlCol="0">
            <a:spAutoFit/>
          </a:bodyPr>
          <a:lstStyle/>
          <a:p>
            <a:pPr algn="ctr"/>
            <a:r>
              <a:rPr lang="en-US" sz="1600" dirty="0">
                <a:solidFill>
                  <a:schemeClr val="tx2"/>
                </a:solidFill>
                <a:latin typeface="Arial" panose="020B0604020202020204" pitchFamily="34" charset="0"/>
                <a:cs typeface="Arial" panose="020B0604020202020204" pitchFamily="34" charset="0"/>
              </a:rPr>
              <a:t>If you chose to authorize new accounts, you would see those accounts listed here.</a:t>
            </a:r>
          </a:p>
        </p:txBody>
      </p:sp>
    </p:spTree>
    <p:extLst>
      <p:ext uri="{BB962C8B-B14F-4D97-AF65-F5344CB8AC3E}">
        <p14:creationId xmlns:p14="http://schemas.microsoft.com/office/powerpoint/2010/main" val="4219942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167A3A0E-6DF9-D9D1-70BE-9C3D7B4EF343}"/>
              </a:ext>
            </a:extLst>
          </p:cNvPr>
          <p:cNvSpPr>
            <a:spLocks noGrp="1"/>
          </p:cNvSpPr>
          <p:nvPr>
            <p:ph type="body" idx="1"/>
          </p:nvPr>
        </p:nvSpPr>
        <p:spPr>
          <a:xfrm>
            <a:off x="6431281" y="1652063"/>
            <a:ext cx="5257800" cy="337220"/>
          </a:xfrm>
        </p:spPr>
        <p:txBody>
          <a:bodyPr/>
          <a:lstStyle/>
          <a:p>
            <a:r>
              <a:rPr lang="en-US" dirty="0"/>
              <a:t>Client/Consumer Benefits</a:t>
            </a:r>
          </a:p>
          <a:p>
            <a:endParaRPr lang="en-US" dirty="0"/>
          </a:p>
        </p:txBody>
      </p:sp>
      <p:sp>
        <p:nvSpPr>
          <p:cNvPr id="20" name="Content Placeholder 19">
            <a:extLst>
              <a:ext uri="{FF2B5EF4-FFF2-40B4-BE49-F238E27FC236}">
                <a16:creationId xmlns:a16="http://schemas.microsoft.com/office/drawing/2014/main" id="{CBB323F4-3AF3-1DDA-2920-00D58830590F}"/>
              </a:ext>
            </a:extLst>
          </p:cNvPr>
          <p:cNvSpPr>
            <a:spLocks noGrp="1"/>
          </p:cNvSpPr>
          <p:nvPr>
            <p:ph sz="half" idx="2"/>
          </p:nvPr>
        </p:nvSpPr>
        <p:spPr>
          <a:xfrm>
            <a:off x="6431281" y="2189494"/>
            <a:ext cx="5257800" cy="3624923"/>
          </a:xfrm>
        </p:spPr>
        <p:txBody>
          <a:bodyPr/>
          <a:lstStyle/>
          <a:p>
            <a:r>
              <a:rPr lang="en-US" dirty="0"/>
              <a:t>Consumers are redirected to their bank site to grant access to the data to third-parties.</a:t>
            </a:r>
          </a:p>
          <a:p>
            <a:r>
              <a:rPr lang="en-US" dirty="0"/>
              <a:t>Once Established, the connection:</a:t>
            </a:r>
          </a:p>
          <a:p>
            <a:pPr lvl="1"/>
            <a:r>
              <a:rPr lang="en-US" dirty="0"/>
              <a:t>Eliminates the need to share credentials with third-parties</a:t>
            </a:r>
          </a:p>
          <a:p>
            <a:pPr lvl="1"/>
            <a:r>
              <a:rPr lang="en-US" dirty="0"/>
              <a:t>Bypasses disruptions caused by multi-factor authentication</a:t>
            </a:r>
          </a:p>
          <a:p>
            <a:pPr lvl="1"/>
            <a:r>
              <a:rPr lang="en-US" dirty="0"/>
              <a:t>Allows account owners to manage access to their data at each of their institutions</a:t>
            </a:r>
          </a:p>
          <a:p>
            <a:endParaRPr lang="en-US" dirty="0"/>
          </a:p>
        </p:txBody>
      </p:sp>
      <p:sp>
        <p:nvSpPr>
          <p:cNvPr id="21" name="Text Placeholder 20">
            <a:extLst>
              <a:ext uri="{FF2B5EF4-FFF2-40B4-BE49-F238E27FC236}">
                <a16:creationId xmlns:a16="http://schemas.microsoft.com/office/drawing/2014/main" id="{96017EB0-ABCB-2CBD-EB0C-E40AE6B264F9}"/>
              </a:ext>
            </a:extLst>
          </p:cNvPr>
          <p:cNvSpPr>
            <a:spLocks noGrp="1"/>
          </p:cNvSpPr>
          <p:nvPr>
            <p:ph type="body" sz="quarter" idx="3"/>
          </p:nvPr>
        </p:nvSpPr>
        <p:spPr>
          <a:xfrm>
            <a:off x="502919" y="1652063"/>
            <a:ext cx="5257800" cy="311987"/>
          </a:xfrm>
        </p:spPr>
        <p:txBody>
          <a:bodyPr/>
          <a:lstStyle/>
          <a:p>
            <a:r>
              <a:rPr lang="en-US" dirty="0"/>
              <a:t>Advisor Benefits</a:t>
            </a:r>
          </a:p>
          <a:p>
            <a:endParaRPr lang="en-US" dirty="0"/>
          </a:p>
        </p:txBody>
      </p:sp>
      <p:sp>
        <p:nvSpPr>
          <p:cNvPr id="22" name="Content Placeholder 21">
            <a:extLst>
              <a:ext uri="{FF2B5EF4-FFF2-40B4-BE49-F238E27FC236}">
                <a16:creationId xmlns:a16="http://schemas.microsoft.com/office/drawing/2014/main" id="{7641E32E-4829-7D98-C266-3C68149071CE}"/>
              </a:ext>
            </a:extLst>
          </p:cNvPr>
          <p:cNvSpPr>
            <a:spLocks noGrp="1"/>
          </p:cNvSpPr>
          <p:nvPr>
            <p:ph sz="quarter" idx="4"/>
          </p:nvPr>
        </p:nvSpPr>
        <p:spPr>
          <a:xfrm>
            <a:off x="502919" y="2189494"/>
            <a:ext cx="5257800" cy="3624923"/>
          </a:xfrm>
        </p:spPr>
        <p:txBody>
          <a:bodyPr/>
          <a:lstStyle/>
          <a:p>
            <a:r>
              <a:rPr lang="en-US" dirty="0"/>
              <a:t>Open Banking establishes direct connections between the banks and ByAllAccounts via APIs</a:t>
            </a:r>
          </a:p>
          <a:p>
            <a:r>
              <a:rPr lang="en-US" dirty="0"/>
              <a:t>Once established, the connection:</a:t>
            </a:r>
          </a:p>
          <a:p>
            <a:pPr lvl="1"/>
            <a:r>
              <a:rPr lang="en-US" dirty="0"/>
              <a:t>Eliminates the need for screen scraping</a:t>
            </a:r>
          </a:p>
          <a:p>
            <a:pPr lvl="1"/>
            <a:r>
              <a:rPr lang="en-US" dirty="0"/>
              <a:t>Client only enters their credentials at their financial institutions</a:t>
            </a:r>
          </a:p>
          <a:p>
            <a:pPr lvl="1"/>
            <a:r>
              <a:rPr lang="en-US" dirty="0"/>
              <a:t>Results in quicker connects</a:t>
            </a:r>
          </a:p>
          <a:p>
            <a:pPr lvl="1"/>
            <a:r>
              <a:rPr lang="en-US" dirty="0"/>
              <a:t>Reduces connectivity disruptions</a:t>
            </a:r>
          </a:p>
          <a:p>
            <a:endParaRPr lang="en-US" dirty="0"/>
          </a:p>
        </p:txBody>
      </p:sp>
      <p:sp>
        <p:nvSpPr>
          <p:cNvPr id="8" name="Slide Number Placeholder 7">
            <a:extLst>
              <a:ext uri="{FF2B5EF4-FFF2-40B4-BE49-F238E27FC236}">
                <a16:creationId xmlns:a16="http://schemas.microsoft.com/office/drawing/2014/main" id="{23A2B83E-65EC-FF78-B226-540BA697C9A7}"/>
              </a:ext>
            </a:extLst>
          </p:cNvPr>
          <p:cNvSpPr>
            <a:spLocks noGrp="1"/>
          </p:cNvSpPr>
          <p:nvPr>
            <p:ph type="sldNum" sz="quarter" idx="28"/>
          </p:nvPr>
        </p:nvSpPr>
        <p:spPr/>
        <p:txBody>
          <a:bodyPr/>
          <a:lstStyle/>
          <a:p>
            <a:fld id="{08893A1B-C2A3-1048-9083-1506D302583E}" type="slidenum">
              <a:rPr lang="en-US" smtClean="0"/>
              <a:pPr/>
              <a:t>3</a:t>
            </a:fld>
            <a:endParaRPr lang="en-US" dirty="0"/>
          </a:p>
        </p:txBody>
      </p:sp>
      <p:sp>
        <p:nvSpPr>
          <p:cNvPr id="3" name="Title 2">
            <a:extLst>
              <a:ext uri="{FF2B5EF4-FFF2-40B4-BE49-F238E27FC236}">
                <a16:creationId xmlns:a16="http://schemas.microsoft.com/office/drawing/2014/main" id="{7D73F2DB-9104-0F70-AEF5-B5F364930F2A}"/>
              </a:ext>
            </a:extLst>
          </p:cNvPr>
          <p:cNvSpPr>
            <a:spLocks noGrp="1"/>
          </p:cNvSpPr>
          <p:nvPr>
            <p:ph type="title"/>
          </p:nvPr>
        </p:nvSpPr>
        <p:spPr/>
        <p:txBody>
          <a:bodyPr/>
          <a:lstStyle/>
          <a:p>
            <a:r>
              <a:rPr lang="en-US" dirty="0"/>
              <a:t>Open Banking Benefits</a:t>
            </a:r>
          </a:p>
        </p:txBody>
      </p:sp>
    </p:spTree>
    <p:extLst>
      <p:ext uri="{BB962C8B-B14F-4D97-AF65-F5344CB8AC3E}">
        <p14:creationId xmlns:p14="http://schemas.microsoft.com/office/powerpoint/2010/main" val="3453581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A99DC4-12F0-8CB4-C409-EEC5E7EA1688}"/>
              </a:ext>
            </a:extLst>
          </p:cNvPr>
          <p:cNvSpPr>
            <a:spLocks noGrp="1"/>
          </p:cNvSpPr>
          <p:nvPr>
            <p:ph type="title"/>
          </p:nvPr>
        </p:nvSpPr>
        <p:spPr/>
        <p:txBody>
          <a:bodyPr/>
          <a:lstStyle/>
          <a:p>
            <a:r>
              <a:rPr lang="en-US" dirty="0"/>
              <a:t>Open Banking Process</a:t>
            </a:r>
            <a:br>
              <a:rPr lang="en-US" dirty="0"/>
            </a:br>
            <a:endParaRPr lang="en-US" dirty="0"/>
          </a:p>
        </p:txBody>
      </p:sp>
      <p:sp>
        <p:nvSpPr>
          <p:cNvPr id="8" name="Text Placeholder 7">
            <a:extLst>
              <a:ext uri="{FF2B5EF4-FFF2-40B4-BE49-F238E27FC236}">
                <a16:creationId xmlns:a16="http://schemas.microsoft.com/office/drawing/2014/main" id="{B3994654-BEBE-15CA-4B48-D7A0DA777C93}"/>
              </a:ext>
            </a:extLst>
          </p:cNvPr>
          <p:cNvSpPr>
            <a:spLocks noGrp="1"/>
          </p:cNvSpPr>
          <p:nvPr>
            <p:ph type="body" sz="quarter" idx="4294967295"/>
          </p:nvPr>
        </p:nvSpPr>
        <p:spPr>
          <a:xfrm>
            <a:off x="503238" y="288000"/>
            <a:ext cx="3878757" cy="179504"/>
          </a:xfrm>
        </p:spPr>
        <p:txBody>
          <a:bodyPr/>
          <a:lstStyle/>
          <a:p>
            <a:endParaRPr lang="en-US"/>
          </a:p>
        </p:txBody>
      </p:sp>
      <p:sp>
        <p:nvSpPr>
          <p:cNvPr id="6" name="Slide Number Placeholder 5">
            <a:extLst>
              <a:ext uri="{FF2B5EF4-FFF2-40B4-BE49-F238E27FC236}">
                <a16:creationId xmlns:a16="http://schemas.microsoft.com/office/drawing/2014/main" id="{16285E39-32D5-9359-84EC-C50EFE7560B9}"/>
              </a:ext>
            </a:extLst>
          </p:cNvPr>
          <p:cNvSpPr>
            <a:spLocks noGrp="1"/>
          </p:cNvSpPr>
          <p:nvPr>
            <p:ph type="sldNum" sz="quarter" idx="16"/>
          </p:nvPr>
        </p:nvSpPr>
        <p:spPr/>
        <p:txBody>
          <a:bodyPr/>
          <a:lstStyle/>
          <a:p>
            <a:fld id="{08893A1B-C2A3-1048-9083-1506D302583E}" type="slidenum">
              <a:rPr lang="en-US" smtClean="0"/>
              <a:pPr/>
              <a:t>4</a:t>
            </a:fld>
            <a:endParaRPr lang="en-US" dirty="0"/>
          </a:p>
        </p:txBody>
      </p:sp>
      <p:sp>
        <p:nvSpPr>
          <p:cNvPr id="9" name="Rectangle 8">
            <a:extLst>
              <a:ext uri="{FF2B5EF4-FFF2-40B4-BE49-F238E27FC236}">
                <a16:creationId xmlns:a16="http://schemas.microsoft.com/office/drawing/2014/main" id="{F7F5DE76-FF39-A8CC-AC66-BDCB8492D097}"/>
              </a:ext>
            </a:extLst>
          </p:cNvPr>
          <p:cNvSpPr/>
          <p:nvPr/>
        </p:nvSpPr>
        <p:spPr>
          <a:xfrm>
            <a:off x="474694" y="1188649"/>
            <a:ext cx="10987633" cy="461665"/>
          </a:xfrm>
          <a:prstGeom prst="rect">
            <a:avLst/>
          </a:prstGeom>
          <a:gradFill flip="none" rotWithShape="1">
            <a:gsLst>
              <a:gs pos="100000">
                <a:srgbClr val="FF0000"/>
              </a:gs>
              <a:gs pos="68000">
                <a:srgbClr val="BC224D"/>
              </a:gs>
              <a:gs pos="87000">
                <a:srgbClr val="E01024"/>
              </a:gs>
              <a:gs pos="35000">
                <a:srgbClr val="8C3A84"/>
              </a:gs>
              <a:gs pos="0">
                <a:srgbClr val="7048A3"/>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 name="Table 9">
            <a:extLst>
              <a:ext uri="{FF2B5EF4-FFF2-40B4-BE49-F238E27FC236}">
                <a16:creationId xmlns:a16="http://schemas.microsoft.com/office/drawing/2014/main" id="{CC5D58A3-1EAE-22F8-91C8-FD9A311D6940}"/>
              </a:ext>
            </a:extLst>
          </p:cNvPr>
          <p:cNvGraphicFramePr>
            <a:graphicFrameLocks noGrp="1"/>
          </p:cNvGraphicFramePr>
          <p:nvPr>
            <p:extLst>
              <p:ext uri="{D42A27DB-BD31-4B8C-83A1-F6EECF244321}">
                <p14:modId xmlns:p14="http://schemas.microsoft.com/office/powerpoint/2010/main" val="3864055304"/>
              </p:ext>
            </p:extLst>
          </p:nvPr>
        </p:nvGraphicFramePr>
        <p:xfrm>
          <a:off x="474693" y="1079492"/>
          <a:ext cx="10987633" cy="4344801"/>
        </p:xfrm>
        <a:graphic>
          <a:graphicData uri="http://schemas.openxmlformats.org/drawingml/2006/table">
            <a:tbl>
              <a:tblPr firstRow="1" bandRow="1">
                <a:tableStyleId>{F5AB1C69-6EDB-4FF4-983F-18BD219EF322}</a:tableStyleId>
              </a:tblPr>
              <a:tblGrid>
                <a:gridCol w="3418434">
                  <a:extLst>
                    <a:ext uri="{9D8B030D-6E8A-4147-A177-3AD203B41FA5}">
                      <a16:colId xmlns:a16="http://schemas.microsoft.com/office/drawing/2014/main" val="2448376079"/>
                    </a:ext>
                  </a:extLst>
                </a:gridCol>
                <a:gridCol w="7569199">
                  <a:extLst>
                    <a:ext uri="{9D8B030D-6E8A-4147-A177-3AD203B41FA5}">
                      <a16:colId xmlns:a16="http://schemas.microsoft.com/office/drawing/2014/main" val="3062426755"/>
                    </a:ext>
                  </a:extLst>
                </a:gridCol>
              </a:tblGrid>
              <a:tr h="431816">
                <a:tc>
                  <a:txBody>
                    <a:bodyPr/>
                    <a:lstStyle/>
                    <a:p>
                      <a:r>
                        <a:rPr lang="en-US" sz="2000" dirty="0">
                          <a:latin typeface="Arial" panose="020B0604020202020204" pitchFamily="34" charset="0"/>
                          <a:cs typeface="Arial" panose="020B0604020202020204" pitchFamily="34" charset="0"/>
                        </a:rPr>
                        <a:t>Process</a:t>
                      </a:r>
                    </a:p>
                  </a:txBody>
                  <a:tcPr/>
                </a:tc>
                <a:tc>
                  <a:txBody>
                    <a:bodyPr/>
                    <a:lstStyle/>
                    <a:p>
                      <a:r>
                        <a:rPr lang="en-US" sz="2000" dirty="0">
                          <a:latin typeface="Arial" panose="020B0604020202020204" pitchFamily="34" charset="0"/>
                          <a:cs typeface="Arial" panose="020B0604020202020204" pitchFamily="34" charset="0"/>
                        </a:rPr>
                        <a:t>Benefits</a:t>
                      </a:r>
                    </a:p>
                  </a:txBody>
                  <a:tcPr/>
                </a:tc>
                <a:extLst>
                  <a:ext uri="{0D108BD9-81ED-4DB2-BD59-A6C34878D82A}">
                    <a16:rowId xmlns:a16="http://schemas.microsoft.com/office/drawing/2014/main" val="3168115057"/>
                  </a:ext>
                </a:extLst>
              </a:tr>
              <a:tr h="1047864">
                <a:tc>
                  <a:txBody>
                    <a:bodyPr/>
                    <a:lstStyle/>
                    <a:p>
                      <a:pPr marL="0" marR="0" lvl="0" indent="0" algn="l" rtl="0">
                        <a:lnSpc>
                          <a:spcPct val="100000"/>
                        </a:lnSpc>
                        <a:spcBef>
                          <a:spcPts val="0"/>
                        </a:spcBef>
                        <a:spcAft>
                          <a:spcPts val="0"/>
                        </a:spcAft>
                        <a:buClrTx/>
                        <a:buSzTx/>
                        <a:buFontTx/>
                        <a:buNone/>
                      </a:pPr>
                      <a:r>
                        <a:rPr lang="en-US" sz="1600" b="1" dirty="0">
                          <a:latin typeface="Arial" panose="020B0604020202020204" pitchFamily="34" charset="0"/>
                          <a:cs typeface="Arial" panose="020B0604020202020204" pitchFamily="34" charset="0"/>
                        </a:rPr>
                        <a:t>Step One:</a:t>
                      </a:r>
                      <a:endParaRPr lang="en-US" sz="160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Tx/>
                        <a:buSzTx/>
                        <a:buFontTx/>
                        <a:buNone/>
                      </a:pPr>
                      <a:r>
                        <a:rPr lang="en-US" sz="1600" dirty="0">
                          <a:latin typeface="Arial" panose="020B0604020202020204" pitchFamily="34" charset="0"/>
                          <a:cs typeface="Arial" panose="020B0604020202020204" pitchFamily="34" charset="0"/>
                        </a:rPr>
                        <a:t>Account holders are redirected to their Financial Institution site to login and authorize access to their accounts</a:t>
                      </a:r>
                      <a:endParaRPr lang="en-US" sz="1600" dirty="0">
                        <a:latin typeface="Arial" panose="020B0604020202020204" pitchFamily="34" charset="0"/>
                        <a:ea typeface="ＭＳ Ｐゴシック"/>
                        <a:cs typeface="Arial" panose="020B0604020202020204" pitchFamily="34" charset="0"/>
                      </a:endParaRPr>
                    </a:p>
                  </a:txBody>
                  <a:tcPr/>
                </a:tc>
                <a:tc>
                  <a:txBody>
                    <a:bodyPr/>
                    <a:lstStyle/>
                    <a:p>
                      <a:pPr lvl="0">
                        <a:buNone/>
                      </a:pPr>
                      <a:r>
                        <a:rPr lang="en-US" sz="1600" b="1" dirty="0">
                          <a:latin typeface="Arial" panose="020B0604020202020204" pitchFamily="34" charset="0"/>
                          <a:cs typeface="Arial" panose="020B0604020202020204" pitchFamily="34" charset="0"/>
                        </a:rPr>
                        <a:t>Improved security and transparency for the account holder</a:t>
                      </a:r>
                      <a:endParaRPr lang="en-US" sz="16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ByAllAccounts will no longer require user login credentials to access data</a:t>
                      </a:r>
                      <a:endParaRPr lang="en-US" sz="16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Banks manage credential security</a:t>
                      </a:r>
                      <a:endParaRPr lang="en-US" sz="16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Account holders can manage access to their accounts from their financial institution’s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security center</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84306204"/>
                  </a:ext>
                </a:extLst>
              </a:tr>
              <a:tr h="1047865">
                <a:tc>
                  <a:txBody>
                    <a:bodyPr/>
                    <a:lstStyle/>
                    <a:p>
                      <a:pPr marL="0" marR="0" lvl="0" indent="0" algn="l" defTabSz="454751"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Step Two:</a:t>
                      </a:r>
                    </a:p>
                    <a:p>
                      <a:pPr marL="0" marR="0" lvl="0" indent="0" algn="l" defTabSz="454751"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ByAllAccounts accesses account holder data via an API</a:t>
                      </a:r>
                      <a:endParaRPr lang="en-US" sz="1600" dirty="0">
                        <a:latin typeface="Arial" panose="020B0604020202020204" pitchFamily="34" charset="0"/>
                        <a:ea typeface="ＭＳ Ｐゴシック"/>
                        <a:cs typeface="Arial" panose="020B0604020202020204" pitchFamily="34" charset="0"/>
                      </a:endParaRPr>
                    </a:p>
                  </a:txBody>
                  <a:tcPr/>
                </a:tc>
                <a:tc>
                  <a:txBody>
                    <a:bodyPr/>
                    <a:lstStyle/>
                    <a:p>
                      <a:r>
                        <a:rPr lang="en-US" sz="1600" b="1" dirty="0">
                          <a:latin typeface="Arial" panose="020B0604020202020204" pitchFamily="34" charset="0"/>
                          <a:cs typeface="Arial" panose="020B0604020202020204" pitchFamily="34" charset="0"/>
                        </a:rPr>
                        <a:t>Improved connectivity – quicker aggregation with less downtime</a:t>
                      </a:r>
                    </a:p>
                    <a:p>
                      <a:pPr marL="285750" indent="-285750" algn="l" defTabSz="914400" rtl="0" eaLnBrk="1" latinLnBrk="0" hangingPunct="1">
                        <a:buFont typeface="Arial" panose="020B0604020202020204" pitchFamily="34" charset="0"/>
                        <a:buChar char="•"/>
                      </a:pPr>
                      <a:r>
                        <a:rPr lang="en-US" sz="1400" kern="1200" dirty="0">
                          <a:solidFill>
                            <a:schemeClr val="dk1"/>
                          </a:solidFill>
                          <a:latin typeface="Arial" panose="020B0604020202020204" pitchFamily="34" charset="0"/>
                          <a:cs typeface="Arial" panose="020B0604020202020204" pitchFamily="34" charset="0"/>
                        </a:rPr>
                        <a:t>Screen scraping is replaced with an API connection which means changes to the financial institution website will not “break” aggregation activity</a:t>
                      </a:r>
                      <a:endParaRPr lang="en-US" sz="14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547851233"/>
                  </a:ext>
                </a:extLst>
              </a:tr>
              <a:tr h="1411303">
                <a:tc>
                  <a:txBody>
                    <a:bodyPr/>
                    <a:lstStyle/>
                    <a:p>
                      <a:pPr marL="0" marR="0" lvl="0" indent="0" algn="l" defTabSz="454751"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Step Three</a:t>
                      </a:r>
                    </a:p>
                    <a:p>
                      <a:pPr marL="0" marR="0" lvl="0" indent="0" algn="l" defTabSz="454751"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Upon authorization, the Financial Institution shares a secure token with ByAllAccounts to aggregate the account holder’s data</a:t>
                      </a:r>
                    </a:p>
                    <a:p>
                      <a:endParaRPr lang="en-US" sz="1600" dirty="0">
                        <a:latin typeface="Arial" panose="020B0604020202020204" pitchFamily="34" charset="0"/>
                        <a:cs typeface="Arial" panose="020B0604020202020204" pitchFamily="34" charset="0"/>
                      </a:endParaRPr>
                    </a:p>
                  </a:txBody>
                  <a:tcPr/>
                </a:tc>
                <a:tc>
                  <a:txBody>
                    <a:bodyPr/>
                    <a:lstStyle/>
                    <a:p>
                      <a:pPr marL="0" indent="0">
                        <a:buFontTx/>
                        <a:buNone/>
                      </a:pPr>
                      <a:r>
                        <a:rPr lang="en-US" sz="1600" b="1" dirty="0">
                          <a:latin typeface="Arial" panose="020B0604020202020204" pitchFamily="34" charset="0"/>
                          <a:cs typeface="Arial" panose="020B0604020202020204" pitchFamily="34" charset="0"/>
                        </a:rPr>
                        <a:t>Fewer interruptions in uptime </a:t>
                      </a:r>
                    </a:p>
                    <a:p>
                      <a:pPr marL="285750" indent="-285750" algn="l" defTabSz="914400" rtl="0" eaLnBrk="1" latinLnBrk="0" hangingPunct="1">
                        <a:buFont typeface="Arial" panose="020B0604020202020204" pitchFamily="34" charset="0"/>
                        <a:buChar char="•"/>
                      </a:pPr>
                      <a:r>
                        <a:rPr lang="en-US" sz="1400" kern="1200" dirty="0">
                          <a:solidFill>
                            <a:schemeClr val="dk1"/>
                          </a:solidFill>
                          <a:latin typeface="Arial" panose="020B0604020202020204" pitchFamily="34" charset="0"/>
                          <a:cs typeface="Arial" panose="020B0604020202020204" pitchFamily="34" charset="0"/>
                        </a:rPr>
                        <a:t>Multi-factor authentication will not be required to establish ongoing account updates, reducing aggregation disruptions</a:t>
                      </a:r>
                    </a:p>
                    <a:p>
                      <a:pPr marL="285750" indent="-285750" algn="l" defTabSz="914400" rtl="0" eaLnBrk="1" latinLnBrk="0" hangingPunct="1">
                        <a:buFont typeface="Arial" panose="020B0604020202020204" pitchFamily="34" charset="0"/>
                        <a:buChar char="•"/>
                      </a:pPr>
                      <a:r>
                        <a:rPr lang="en-US" sz="1400" kern="1200" dirty="0">
                          <a:solidFill>
                            <a:schemeClr val="dk1"/>
                          </a:solidFill>
                          <a:latin typeface="Arial" panose="020B0604020202020204" pitchFamily="34" charset="0"/>
                          <a:cs typeface="Arial" panose="020B0604020202020204" pitchFamily="34" charset="0"/>
                        </a:rPr>
                        <a:t>Changes to account holder </a:t>
                      </a:r>
                      <a:r>
                        <a:rPr lang="en-US" sz="1400" dirty="0">
                          <a:latin typeface="Arial" panose="020B0604020202020204" pitchFamily="34" charset="0"/>
                          <a:cs typeface="Arial" panose="020B0604020202020204" pitchFamily="34" charset="0"/>
                        </a:rPr>
                        <a:t>credentials (password expirations for instance) will not “break” aggregation activity</a:t>
                      </a:r>
                    </a:p>
                  </a:txBody>
                  <a:tcPr/>
                </a:tc>
                <a:extLst>
                  <a:ext uri="{0D108BD9-81ED-4DB2-BD59-A6C34878D82A}">
                    <a16:rowId xmlns:a16="http://schemas.microsoft.com/office/drawing/2014/main" val="1528926057"/>
                  </a:ext>
                </a:extLst>
              </a:tr>
            </a:tbl>
          </a:graphicData>
        </a:graphic>
      </p:graphicFrame>
    </p:spTree>
    <p:extLst>
      <p:ext uri="{BB962C8B-B14F-4D97-AF65-F5344CB8AC3E}">
        <p14:creationId xmlns:p14="http://schemas.microsoft.com/office/powerpoint/2010/main" val="1902353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5A116D-F8F5-B9ED-65E5-54271E5A5968}"/>
              </a:ext>
            </a:extLst>
          </p:cNvPr>
          <p:cNvSpPr>
            <a:spLocks noGrp="1"/>
          </p:cNvSpPr>
          <p:nvPr>
            <p:ph type="title"/>
          </p:nvPr>
        </p:nvSpPr>
        <p:spPr/>
        <p:txBody>
          <a:bodyPr/>
          <a:lstStyle/>
          <a:p>
            <a:r>
              <a:rPr lang="en-US" dirty="0"/>
              <a:t>Open Banking Conversion Process</a:t>
            </a:r>
            <a:br>
              <a:rPr lang="en-US" dirty="0"/>
            </a:br>
            <a:endParaRPr lang="en-US" dirty="0"/>
          </a:p>
        </p:txBody>
      </p:sp>
      <p:sp>
        <p:nvSpPr>
          <p:cNvPr id="5" name="Slide Number Placeholder 4">
            <a:extLst>
              <a:ext uri="{FF2B5EF4-FFF2-40B4-BE49-F238E27FC236}">
                <a16:creationId xmlns:a16="http://schemas.microsoft.com/office/drawing/2014/main" id="{10AA4FE7-67EC-7641-73BD-D38995B478B3}"/>
              </a:ext>
            </a:extLst>
          </p:cNvPr>
          <p:cNvSpPr>
            <a:spLocks noGrp="1"/>
          </p:cNvSpPr>
          <p:nvPr>
            <p:ph type="sldNum" sz="quarter" idx="28"/>
          </p:nvPr>
        </p:nvSpPr>
        <p:spPr/>
        <p:txBody>
          <a:bodyPr/>
          <a:lstStyle/>
          <a:p>
            <a:fld id="{08893A1B-C2A3-1048-9083-1506D302583E}" type="slidenum">
              <a:rPr lang="en-US" smtClean="0"/>
              <a:pPr/>
              <a:t>5</a:t>
            </a:fld>
            <a:endParaRPr lang="en-US" dirty="0"/>
          </a:p>
        </p:txBody>
      </p:sp>
      <p:graphicFrame>
        <p:nvGraphicFramePr>
          <p:cNvPr id="9" name="Diagram 8">
            <a:extLst>
              <a:ext uri="{FF2B5EF4-FFF2-40B4-BE49-F238E27FC236}">
                <a16:creationId xmlns:a16="http://schemas.microsoft.com/office/drawing/2014/main" id="{37D05C28-1101-92A3-F5BF-10B387946BBE}"/>
              </a:ext>
            </a:extLst>
          </p:cNvPr>
          <p:cNvGraphicFramePr/>
          <p:nvPr>
            <p:extLst>
              <p:ext uri="{D42A27DB-BD31-4B8C-83A1-F6EECF244321}">
                <p14:modId xmlns:p14="http://schemas.microsoft.com/office/powerpoint/2010/main" val="3484591779"/>
              </p:ext>
            </p:extLst>
          </p:nvPr>
        </p:nvGraphicFramePr>
        <p:xfrm>
          <a:off x="639836" y="1305125"/>
          <a:ext cx="10064945"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9849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3ABE7-F66C-8C1B-04E8-6BD02497C394}"/>
              </a:ext>
            </a:extLst>
          </p:cNvPr>
          <p:cNvSpPr>
            <a:spLocks noGrp="1"/>
          </p:cNvSpPr>
          <p:nvPr>
            <p:ph type="title"/>
          </p:nvPr>
        </p:nvSpPr>
        <p:spPr/>
        <p:txBody>
          <a:bodyPr/>
          <a:lstStyle/>
          <a:p>
            <a:r>
              <a:rPr lang="en-US" dirty="0"/>
              <a:t>Appendix</a:t>
            </a:r>
          </a:p>
        </p:txBody>
      </p:sp>
    </p:spTree>
    <p:extLst>
      <p:ext uri="{BB962C8B-B14F-4D97-AF65-F5344CB8AC3E}">
        <p14:creationId xmlns:p14="http://schemas.microsoft.com/office/powerpoint/2010/main" val="419549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3190D5-E4B3-D26D-2EB2-DB2CF6C3DA8A}"/>
              </a:ext>
            </a:extLst>
          </p:cNvPr>
          <p:cNvSpPr>
            <a:spLocks noGrp="1"/>
          </p:cNvSpPr>
          <p:nvPr>
            <p:ph type="title"/>
          </p:nvPr>
        </p:nvSpPr>
        <p:spPr>
          <a:xfrm>
            <a:off x="509588" y="1709738"/>
            <a:ext cx="5502591" cy="1054727"/>
          </a:xfrm>
        </p:spPr>
        <p:txBody>
          <a:bodyPr/>
          <a:lstStyle/>
          <a:p>
            <a:r>
              <a:rPr lang="en-US" dirty="0"/>
              <a:t>Frequently Asked Questions (FAQs)</a:t>
            </a:r>
          </a:p>
        </p:txBody>
      </p:sp>
      <p:sp>
        <p:nvSpPr>
          <p:cNvPr id="5" name="Text Placeholder 4">
            <a:extLst>
              <a:ext uri="{FF2B5EF4-FFF2-40B4-BE49-F238E27FC236}">
                <a16:creationId xmlns:a16="http://schemas.microsoft.com/office/drawing/2014/main" id="{F8152696-A657-8C91-BCC2-5ECEF19A7C72}"/>
              </a:ext>
            </a:extLst>
          </p:cNvPr>
          <p:cNvSpPr>
            <a:spLocks noGrp="1"/>
          </p:cNvSpPr>
          <p:nvPr>
            <p:ph type="body" idx="1"/>
          </p:nvPr>
        </p:nvSpPr>
        <p:spPr>
          <a:xfrm>
            <a:off x="509588" y="2993065"/>
            <a:ext cx="10463212" cy="1371600"/>
          </a:xfrm>
        </p:spPr>
        <p:txBody>
          <a:bodyPr/>
          <a:lstStyle/>
          <a:p>
            <a:r>
              <a:rPr lang="en-US" i="1" dirty="0"/>
              <a:t>Please note that these FAQs are intended to help our business partners with questions we are frequently asked. They are not exhaustive and should not be construed as legal advice. For purposes of these FAQs, the term “client" shall have the same meaning as "Customer" as defined in Section 2(c) of the FIDA Addendum.</a:t>
            </a:r>
          </a:p>
          <a:p>
            <a:endParaRPr lang="en-US" dirty="0"/>
          </a:p>
        </p:txBody>
      </p:sp>
    </p:spTree>
    <p:extLst>
      <p:ext uri="{BB962C8B-B14F-4D97-AF65-F5344CB8AC3E}">
        <p14:creationId xmlns:p14="http://schemas.microsoft.com/office/powerpoint/2010/main" val="624684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D1F13-E7F3-3E8B-C116-44E5927EDB07}"/>
              </a:ext>
            </a:extLst>
          </p:cNvPr>
          <p:cNvSpPr>
            <a:spLocks noGrp="1"/>
          </p:cNvSpPr>
          <p:nvPr>
            <p:ph type="title"/>
          </p:nvPr>
        </p:nvSpPr>
        <p:spPr/>
        <p:txBody>
          <a:bodyPr/>
          <a:lstStyle/>
          <a:p>
            <a:r>
              <a:rPr lang="en-US" dirty="0"/>
              <a:t>FAQs</a:t>
            </a:r>
          </a:p>
        </p:txBody>
      </p:sp>
      <p:sp>
        <p:nvSpPr>
          <p:cNvPr id="3" name="Text Placeholder 2">
            <a:extLst>
              <a:ext uri="{FF2B5EF4-FFF2-40B4-BE49-F238E27FC236}">
                <a16:creationId xmlns:a16="http://schemas.microsoft.com/office/drawing/2014/main" id="{7DFF20D0-6732-0C95-2DE3-886FBF95BDC2}"/>
              </a:ext>
            </a:extLst>
          </p:cNvPr>
          <p:cNvSpPr>
            <a:spLocks noGrp="1"/>
          </p:cNvSpPr>
          <p:nvPr>
            <p:ph type="body" sz="quarter" idx="25"/>
          </p:nvPr>
        </p:nvSpPr>
        <p:spPr/>
        <p:txBody>
          <a:bodyPr/>
          <a:lstStyle/>
          <a:p>
            <a:r>
              <a:rPr lang="en-US" sz="1400" b="1" dirty="0"/>
              <a:t>Q: How long will I be allowed to use the website connection?</a:t>
            </a:r>
          </a:p>
          <a:p>
            <a:r>
              <a:rPr lang="en-US" sz="1400" dirty="0"/>
              <a:t>A: Once you enable access to open banking connections, accounts that are currently accessed through the web connection will be migrated to the open banking API, and the web connection will be removed. Financial institutions that offer these open banking APIs strongly encourage that aggregators discontinue website aggregation within a defined period, usually 120 days from the API becoming available.. Most of these financial institutions have committed to blocking website aggregation in the future.</a:t>
            </a:r>
          </a:p>
          <a:p>
            <a:endParaRPr lang="en-US" sz="1400" dirty="0"/>
          </a:p>
          <a:p>
            <a:r>
              <a:rPr lang="en-US" sz="1400" b="1" dirty="0"/>
              <a:t>Q: I take possession of my client's credentials today, and aggregate accounts on their behalf within </a:t>
            </a:r>
            <a:r>
              <a:rPr lang="en-US" sz="1400" b="1" dirty="0" err="1"/>
              <a:t>AccountView</a:t>
            </a:r>
            <a:r>
              <a:rPr lang="en-US" sz="1400" b="1" dirty="0"/>
              <a:t> – will I still be able to do this?</a:t>
            </a:r>
          </a:p>
          <a:p>
            <a:r>
              <a:rPr lang="en-US" sz="1400" dirty="0"/>
              <a:t>A: No. Financial institutions require that you delete client credentials related to an account that is accessed by that institution’s API. If you use client credentials in a manner inconsistent with a financial institution’s requirements, the financial institution may revoke your access to the data and the client may breach its agreement with the financial institution. However, there may be limited circumstances where advisor users may directly leverage open banking APIs to access their Client’s data, such as when they have their own login with limited and/or full power of attorney (LPOA and FPOA) access for the accounts. These connections will be available in both our </a:t>
            </a:r>
            <a:r>
              <a:rPr lang="en-US" sz="1400" dirty="0" err="1"/>
              <a:t>AccountView</a:t>
            </a:r>
            <a:r>
              <a:rPr lang="en-US" sz="1400" dirty="0"/>
              <a:t> (advisor aggregation interface) as well as the Consumer UI (Investor aggregation interface) aggregation applications to support these allowed use cases. </a:t>
            </a:r>
          </a:p>
          <a:p>
            <a:endParaRPr lang="en-US" dirty="0"/>
          </a:p>
        </p:txBody>
      </p:sp>
      <p:sp>
        <p:nvSpPr>
          <p:cNvPr id="6" name="Slide Number Placeholder 5">
            <a:extLst>
              <a:ext uri="{FF2B5EF4-FFF2-40B4-BE49-F238E27FC236}">
                <a16:creationId xmlns:a16="http://schemas.microsoft.com/office/drawing/2014/main" id="{84B28A74-CC47-F41F-E5B7-17FCA6735300}"/>
              </a:ext>
            </a:extLst>
          </p:cNvPr>
          <p:cNvSpPr>
            <a:spLocks noGrp="1"/>
          </p:cNvSpPr>
          <p:nvPr>
            <p:ph type="sldNum" sz="quarter" idx="28"/>
          </p:nvPr>
        </p:nvSpPr>
        <p:spPr/>
        <p:txBody>
          <a:bodyPr/>
          <a:lstStyle/>
          <a:p>
            <a:fld id="{08893A1B-C2A3-1048-9083-1506D302583E}" type="slidenum">
              <a:rPr lang="en-US" smtClean="0"/>
              <a:pPr/>
              <a:t>8</a:t>
            </a:fld>
            <a:endParaRPr lang="en-US" dirty="0"/>
          </a:p>
        </p:txBody>
      </p:sp>
    </p:spTree>
    <p:extLst>
      <p:ext uri="{BB962C8B-B14F-4D97-AF65-F5344CB8AC3E}">
        <p14:creationId xmlns:p14="http://schemas.microsoft.com/office/powerpoint/2010/main" val="2821037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A4F6A-2144-5439-C213-CFC2F6158C3F}"/>
              </a:ext>
            </a:extLst>
          </p:cNvPr>
          <p:cNvSpPr>
            <a:spLocks noGrp="1"/>
          </p:cNvSpPr>
          <p:nvPr>
            <p:ph type="title"/>
          </p:nvPr>
        </p:nvSpPr>
        <p:spPr/>
        <p:txBody>
          <a:bodyPr/>
          <a:lstStyle/>
          <a:p>
            <a:r>
              <a:rPr lang="en-US" dirty="0"/>
              <a:t>FAQs</a:t>
            </a:r>
          </a:p>
        </p:txBody>
      </p:sp>
      <p:sp>
        <p:nvSpPr>
          <p:cNvPr id="3" name="Text Placeholder 2">
            <a:extLst>
              <a:ext uri="{FF2B5EF4-FFF2-40B4-BE49-F238E27FC236}">
                <a16:creationId xmlns:a16="http://schemas.microsoft.com/office/drawing/2014/main" id="{D8EE4CFD-72F3-DDA8-ACFD-36BD840E7CBD}"/>
              </a:ext>
            </a:extLst>
          </p:cNvPr>
          <p:cNvSpPr>
            <a:spLocks noGrp="1"/>
          </p:cNvSpPr>
          <p:nvPr>
            <p:ph type="body" sz="quarter" idx="25"/>
          </p:nvPr>
        </p:nvSpPr>
        <p:spPr/>
        <p:txBody>
          <a:bodyPr/>
          <a:lstStyle/>
          <a:p>
            <a:r>
              <a:rPr lang="en-US" sz="1400" b="1" dirty="0"/>
              <a:t>Q: When open banking APIs are enabled, what will happen to accounts that are aggregating via the website connection today?</a:t>
            </a:r>
          </a:p>
          <a:p>
            <a:r>
              <a:rPr lang="en-US" sz="1400" dirty="0"/>
              <a:t>A: When accounts are migrated from the website connection to the open banking connection, the accounts will fail with a login error, and users will be required to repair the connection.  This will take them through the authentication workflow detailed in the appendix.  Once complete, the ByAllAccounts service will automatically map the old accounts to the accounts collected from the new open banking API, retaining account history and internal identifiers.</a:t>
            </a:r>
          </a:p>
          <a:p>
            <a:endParaRPr lang="en-US" sz="1400" dirty="0"/>
          </a:p>
          <a:p>
            <a:r>
              <a:rPr lang="en-US" sz="1400" b="1" dirty="0"/>
              <a:t>Q: Will there be any changes to the data we currently collect via the web connection?</a:t>
            </a:r>
          </a:p>
          <a:p>
            <a:r>
              <a:rPr lang="en-US" sz="1400" dirty="0"/>
              <a:t>A: We do not expect any major disruptions in breadth or quality of aggregated data.  In fact, open banking APIs provide access to additional data that we may use in the future to expand our aggregation capabilities. Each new open banking API undergoes a thorough review process by our data QA and engineering team, and we are prepared to alert our customers of any data gaps in advance of migration.</a:t>
            </a:r>
          </a:p>
          <a:p>
            <a:endParaRPr lang="en-US" dirty="0"/>
          </a:p>
          <a:p>
            <a:endParaRPr lang="en-US" dirty="0"/>
          </a:p>
        </p:txBody>
      </p:sp>
      <p:sp>
        <p:nvSpPr>
          <p:cNvPr id="6" name="Slide Number Placeholder 5">
            <a:extLst>
              <a:ext uri="{FF2B5EF4-FFF2-40B4-BE49-F238E27FC236}">
                <a16:creationId xmlns:a16="http://schemas.microsoft.com/office/drawing/2014/main" id="{A1D5B305-61D5-4C00-657E-F2D4E9B9B91D}"/>
              </a:ext>
            </a:extLst>
          </p:cNvPr>
          <p:cNvSpPr>
            <a:spLocks noGrp="1"/>
          </p:cNvSpPr>
          <p:nvPr>
            <p:ph type="sldNum" sz="quarter" idx="28"/>
          </p:nvPr>
        </p:nvSpPr>
        <p:spPr/>
        <p:txBody>
          <a:bodyPr/>
          <a:lstStyle/>
          <a:p>
            <a:fld id="{08893A1B-C2A3-1048-9083-1506D302583E}" type="slidenum">
              <a:rPr lang="en-US" smtClean="0"/>
              <a:pPr/>
              <a:t>9</a:t>
            </a:fld>
            <a:endParaRPr lang="en-US" dirty="0"/>
          </a:p>
        </p:txBody>
      </p:sp>
    </p:spTree>
    <p:extLst>
      <p:ext uri="{BB962C8B-B14F-4D97-AF65-F5344CB8AC3E}">
        <p14:creationId xmlns:p14="http://schemas.microsoft.com/office/powerpoint/2010/main" val="2088493895"/>
      </p:ext>
    </p:extLst>
  </p:cSld>
  <p:clrMapOvr>
    <a:masterClrMapping/>
  </p:clrMapOvr>
</p:sld>
</file>

<file path=ppt/theme/theme1.xml><?xml version="1.0" encoding="utf-8"?>
<a:theme xmlns:a="http://schemas.openxmlformats.org/drawingml/2006/main" name="Wealth Light">
  <a:themeElements>
    <a:clrScheme name="Wealth Neutral">
      <a:dk1>
        <a:srgbClr val="222324"/>
      </a:dk1>
      <a:lt1>
        <a:srgbClr val="FFFFFF"/>
      </a:lt1>
      <a:dk2>
        <a:srgbClr val="CC0000"/>
      </a:dk2>
      <a:lt2>
        <a:srgbClr val="EEEEEE"/>
      </a:lt2>
      <a:accent1>
        <a:srgbClr val="DDDDDE"/>
      </a:accent1>
      <a:accent2>
        <a:srgbClr val="BBBCBD"/>
      </a:accent2>
      <a:accent3>
        <a:srgbClr val="999A9B"/>
      </a:accent3>
      <a:accent4>
        <a:srgbClr val="777979"/>
      </a:accent4>
      <a:accent5>
        <a:srgbClr val="555759"/>
      </a:accent5>
      <a:accent6>
        <a:srgbClr val="444647"/>
      </a:accent6>
      <a:hlink>
        <a:srgbClr val="0077CF"/>
      </a:hlink>
      <a:folHlink>
        <a:srgbClr val="0077C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lIns="0" rIns="0" rtlCol="0">
        <a:spAutoFit/>
      </a:bodyPr>
      <a:lstStyle>
        <a:defPPr algn="l">
          <a:defRPr dirty="0" smtClean="0">
            <a:latin typeface="UniversNext for MORNPC Cn" panose="020B0506030202020203" pitchFamily="34" charset="77"/>
          </a:defRPr>
        </a:defPPr>
      </a:lstStyle>
    </a:txDef>
  </a:objectDefaults>
  <a:extraClrSchemeLst/>
  <a:extLst>
    <a:ext uri="{05A4C25C-085E-4340-85A3-A5531E510DB2}">
      <thm15:themeFamily xmlns:thm15="http://schemas.microsoft.com/office/thememl/2012/main" name="Presentation2" id="{4B686F47-D4F2-ED46-B889-BB213B9A5852}" vid="{ED210C77-5501-C546-989E-CC27AE6FB1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e5aa08f-5ecc-40d8-bacf-18e002431710" xsi:nil="true"/>
    <_ip_UnifiedCompliancePolicyUIAction xmlns="http://schemas.microsoft.com/sharepoint/v3" xsi:nil="true"/>
    <_ip_UnifiedCompliancePolicyProperties xmlns="http://schemas.microsoft.com/sharepoint/v3" xsi:nil="true"/>
    <lcf76f155ced4ddcb4097134ff3c332f xmlns="adcd6a0d-f086-4e3e-9c91-8b36d753d32c">
      <Terms xmlns="http://schemas.microsoft.com/office/infopath/2007/PartnerControls"/>
    </lcf76f155ced4ddcb4097134ff3c332f>
  </documentManagement>
</p:properties>
</file>

<file path=customXml/item10.xml><?xml version="1.0" encoding="utf-8"?>
<VariableListDefinition name="AD_HOC" displayName="AD_HOC" id="0ab97b14-6e9e-466f-978d-d857f1bdfa8f" isdomainofvalue="False" dataSourceId="96c9b821-c7ca-4246-a8b7-d14c936510d6"/>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8DD1B6BB00CE40B5C20C8216D44545" ma:contentTypeVersion="19" ma:contentTypeDescription="Create a new document." ma:contentTypeScope="" ma:versionID="fd5e8065e730dc9fdf8303d0c665df61">
  <xsd:schema xmlns:xsd="http://www.w3.org/2001/XMLSchema" xmlns:xs="http://www.w3.org/2001/XMLSchema" xmlns:p="http://schemas.microsoft.com/office/2006/metadata/properties" xmlns:ns1="http://schemas.microsoft.com/sharepoint/v3" xmlns:ns2="adcd6a0d-f086-4e3e-9c91-8b36d753d32c" xmlns:ns3="7e5aa08f-5ecc-40d8-bacf-18e002431710" targetNamespace="http://schemas.microsoft.com/office/2006/metadata/properties" ma:root="true" ma:fieldsID="8479456cb1c4b22be0a1ff054488c87b" ns1:_="" ns2:_="" ns3:_="">
    <xsd:import namespace="http://schemas.microsoft.com/sharepoint/v3"/>
    <xsd:import namespace="adcd6a0d-f086-4e3e-9c91-8b36d753d32c"/>
    <xsd:import namespace="7e5aa08f-5ecc-40d8-bacf-18e00243171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cd6a0d-f086-4e3e-9c91-8b36d753d3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957a171-654f-4563-9f59-7d53f9f4325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5aa08f-5ecc-40d8-bacf-18e00243171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eed9ac4-2e0f-4ed4-b6c2-39ee4aa4f8d1}" ma:internalName="TaxCatchAll" ma:showField="CatchAllData" ma:web="7e5aa08f-5ecc-40d8-bacf-18e0024317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VariableList UniqueId="462bf846-665d-4187-89e1-3fb5c11323e1" Name="Computed" ContentType="XML" MajorVersion="0" MinorVersion="1" isLocalCopy="False" IsBaseObject="False" DataSourceId="7a74c577-07a1-4c71-86dc-e8f9f7402218" DataSourceMajorVersion="0" DataSourceMinorVersion="1"/>
</file>

<file path=customXml/item5.xml><?xml version="1.0" encoding="utf-8"?>
<VariableListDefinition name="System" displayName="System" id="21461f46-c496-49ed-8013-1a137dce40f1" isdomainofvalue="False" dataSourceId="a2787308-3a9f-4084-8ab5-e91d2770463a"/>
</file>

<file path=customXml/item6.xml><?xml version="1.0" encoding="utf-8"?>
<VariableListDefinition name="Computed" displayName="Computed" id="462bf846-665d-4187-89e1-3fb5c11323e1" isdomainofvalue="False" dataSourceId="7a74c577-07a1-4c71-86dc-e8f9f7402218"/>
</file>

<file path=customXml/item7.xml><?xml version="1.0" encoding="utf-8"?>
<VariableList UniqueId="0ab97b14-6e9e-466f-978d-d857f1bdfa8f" Name="AD_HOC" ContentType="XML" MajorVersion="0" MinorVersion="1" isLocalCopy="False" IsBaseObject="False" DataSourceId="96c9b821-c7ca-4246-a8b7-d14c936510d6" DataSourceMajorVersion="0" DataSourceMinorVersion="1"/>
</file>

<file path=customXml/item8.xml><?xml version="1.0" encoding="utf-8"?>
<VariableList UniqueId="21461f46-c496-49ed-8013-1a137dce40f1" Name="System" ContentType="XML" MajorVersion="0" MinorVersion="1" isLocalCopy="False" IsBaseObject="False" DataSourceId="a2787308-3a9f-4084-8ab5-e91d2770463a" DataSourceMajorVersion="0" DataSourceMinorVersion="1"/>
</file>

<file path=customXml/item9.xml><?xml version="1.0" encoding="utf-8"?>
<AllExternalAdhocVariableMappings/>
</file>

<file path=customXml/itemProps1.xml><?xml version="1.0" encoding="utf-8"?>
<ds:datastoreItem xmlns:ds="http://schemas.openxmlformats.org/officeDocument/2006/customXml" ds:itemID="{A0B4C161-7E10-4626-9004-A0B1A683F416}">
  <ds:schemaRefs>
    <ds:schemaRef ds:uri="http://schemas.microsoft.com/office/2006/metadata/properties"/>
    <ds:schemaRef ds:uri="http://schemas.microsoft.com/office/infopath/2007/PartnerControls"/>
    <ds:schemaRef ds:uri="7e5aa08f-5ecc-40d8-bacf-18e002431710"/>
    <ds:schemaRef ds:uri="http://schemas.microsoft.com/sharepoint/v3"/>
    <ds:schemaRef ds:uri="adcd6a0d-f086-4e3e-9c91-8b36d753d32c"/>
  </ds:schemaRefs>
</ds:datastoreItem>
</file>

<file path=customXml/itemProps10.xml><?xml version="1.0" encoding="utf-8"?>
<ds:datastoreItem xmlns:ds="http://schemas.openxmlformats.org/officeDocument/2006/customXml" ds:itemID="{843C7709-4F64-409E-8E8B-5706243BF08E}">
  <ds:schemaRefs/>
</ds:datastoreItem>
</file>

<file path=customXml/itemProps2.xml><?xml version="1.0" encoding="utf-8"?>
<ds:datastoreItem xmlns:ds="http://schemas.openxmlformats.org/officeDocument/2006/customXml" ds:itemID="{6415C0EB-290D-4C2A-BB9F-8A57AE91EB09}">
  <ds:schemaRefs>
    <ds:schemaRef ds:uri="http://schemas.microsoft.com/sharepoint/v3/contenttype/forms"/>
  </ds:schemaRefs>
</ds:datastoreItem>
</file>

<file path=customXml/itemProps3.xml><?xml version="1.0" encoding="utf-8"?>
<ds:datastoreItem xmlns:ds="http://schemas.openxmlformats.org/officeDocument/2006/customXml" ds:itemID="{16DC3804-8AC9-4002-ADC7-39DFD93054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dcd6a0d-f086-4e3e-9c91-8b36d753d32c"/>
    <ds:schemaRef ds:uri="7e5aa08f-5ecc-40d8-bacf-18e0024317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C73F208-1620-4C78-97DC-9DB8F093586C}">
  <ds:schemaRefs/>
</ds:datastoreItem>
</file>

<file path=customXml/itemProps5.xml><?xml version="1.0" encoding="utf-8"?>
<ds:datastoreItem xmlns:ds="http://schemas.openxmlformats.org/officeDocument/2006/customXml" ds:itemID="{4F8934C4-1462-43E1-AEAD-FB4D9E474ED0}">
  <ds:schemaRefs/>
</ds:datastoreItem>
</file>

<file path=customXml/itemProps6.xml><?xml version="1.0" encoding="utf-8"?>
<ds:datastoreItem xmlns:ds="http://schemas.openxmlformats.org/officeDocument/2006/customXml" ds:itemID="{74A49621-914B-480D-B4FA-541E72E15A1A}">
  <ds:schemaRefs/>
</ds:datastoreItem>
</file>

<file path=customXml/itemProps7.xml><?xml version="1.0" encoding="utf-8"?>
<ds:datastoreItem xmlns:ds="http://schemas.openxmlformats.org/officeDocument/2006/customXml" ds:itemID="{BA23A57C-0E27-4F18-857D-A6B27937ABA7}">
  <ds:schemaRefs/>
</ds:datastoreItem>
</file>

<file path=customXml/itemProps8.xml><?xml version="1.0" encoding="utf-8"?>
<ds:datastoreItem xmlns:ds="http://schemas.openxmlformats.org/officeDocument/2006/customXml" ds:itemID="{A13C0258-B21C-4076-AFEA-E978C9473CC1}">
  <ds:schemaRefs/>
</ds:datastoreItem>
</file>

<file path=customXml/itemProps9.xml><?xml version="1.0" encoding="utf-8"?>
<ds:datastoreItem xmlns:ds="http://schemas.openxmlformats.org/officeDocument/2006/customXml" ds:itemID="{0578EDDD-787F-4750-9E66-B01C99905696}">
  <ds:schemaRefs/>
</ds:datastoreItem>
</file>

<file path=docProps/app.xml><?xml version="1.0" encoding="utf-8"?>
<Properties xmlns="http://schemas.openxmlformats.org/officeDocument/2006/extended-properties" xmlns:vt="http://schemas.openxmlformats.org/officeDocument/2006/docPropsVTypes">
  <Template>Wealth_Presentation_Template</Template>
  <TotalTime>8418</TotalTime>
  <Words>1832</Words>
  <Application>Microsoft Office PowerPoint</Application>
  <PresentationFormat>Widescreen</PresentationFormat>
  <Paragraphs>137</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Wealth Light</vt:lpstr>
      <vt:lpstr>Introduction to Open Banking (for Advisors)</vt:lpstr>
      <vt:lpstr>What is Open Banking? </vt:lpstr>
      <vt:lpstr>Open Banking Benefits</vt:lpstr>
      <vt:lpstr>Open Banking Process </vt:lpstr>
      <vt:lpstr>Open Banking Conversion Process </vt:lpstr>
      <vt:lpstr>Appendix</vt:lpstr>
      <vt:lpstr>Frequently Asked Questions (FAQs)</vt:lpstr>
      <vt:lpstr>FAQs</vt:lpstr>
      <vt:lpstr>FAQs</vt:lpstr>
      <vt:lpstr>FAQs</vt:lpstr>
      <vt:lpstr>FAQs</vt:lpstr>
      <vt:lpstr>Open Banking Aggregation Account Setup Workflow </vt:lpstr>
      <vt:lpstr>Open Banking Aggregation Account Setup Workflow</vt:lpstr>
      <vt:lpstr>Open Banking Aggregation Account Setup Workflow</vt:lpstr>
      <vt:lpstr>Open Banking Aggregation Account Setup Workflow</vt:lpstr>
      <vt:lpstr>Open Banking Aggregation Account Setup Workflow </vt:lpstr>
      <vt:lpstr>Open Banking Aggregation Account Setup Workflow </vt:lpstr>
      <vt:lpstr>Open Banking Aggregation Account Setup Workflow </vt:lpstr>
      <vt:lpstr>Open Banking Aggregation Account Setup Workflow </vt:lpstr>
      <vt:lpstr>Open Banking Aggregation Account Setup Workflow </vt:lpstr>
    </vt:vector>
  </TitlesOfParts>
  <Company>Morningstar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Wealth Presentation Template</dc:title>
  <dc:creator>Heather OReilly</dc:creator>
  <cp:lastModifiedBy>Heather OReilly</cp:lastModifiedBy>
  <cp:revision>21</cp:revision>
  <dcterms:created xsi:type="dcterms:W3CDTF">2023-12-12T22:55:15Z</dcterms:created>
  <dcterms:modified xsi:type="dcterms:W3CDTF">2025-05-09T15:42:59Z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0x010100A28DD1B6BB00CE40B5C20C8216D44545</vt:lpwstr>
  </property>
</Properties>
</file>